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5" r:id="rId4"/>
    <p:sldMasterId id="2147483730" r:id="rId5"/>
  </p:sldMasterIdLst>
  <p:notesMasterIdLst>
    <p:notesMasterId r:id="rId67"/>
  </p:notesMasterIdLst>
  <p:handoutMasterIdLst>
    <p:handoutMasterId r:id="rId68"/>
  </p:handoutMasterIdLst>
  <p:sldIdLst>
    <p:sldId id="449" r:id="rId6"/>
    <p:sldId id="353" r:id="rId7"/>
    <p:sldId id="454" r:id="rId8"/>
    <p:sldId id="513" r:id="rId9"/>
    <p:sldId id="518" r:id="rId10"/>
    <p:sldId id="520" r:id="rId11"/>
    <p:sldId id="519" r:id="rId12"/>
    <p:sldId id="512" r:id="rId13"/>
    <p:sldId id="501" r:id="rId14"/>
    <p:sldId id="522" r:id="rId15"/>
    <p:sldId id="458" r:id="rId16"/>
    <p:sldId id="459" r:id="rId17"/>
    <p:sldId id="460" r:id="rId18"/>
    <p:sldId id="461" r:id="rId19"/>
    <p:sldId id="463" r:id="rId20"/>
    <p:sldId id="464" r:id="rId21"/>
    <p:sldId id="465" r:id="rId22"/>
    <p:sldId id="521" r:id="rId23"/>
    <p:sldId id="514" r:id="rId24"/>
    <p:sldId id="524" r:id="rId25"/>
    <p:sldId id="466" r:id="rId26"/>
    <p:sldId id="500" r:id="rId27"/>
    <p:sldId id="468" r:id="rId28"/>
    <p:sldId id="504" r:id="rId29"/>
    <p:sldId id="470" r:id="rId30"/>
    <p:sldId id="472" r:id="rId31"/>
    <p:sldId id="473" r:id="rId32"/>
    <p:sldId id="474" r:id="rId33"/>
    <p:sldId id="475" r:id="rId34"/>
    <p:sldId id="476" r:id="rId35"/>
    <p:sldId id="502" r:id="rId36"/>
    <p:sldId id="503" r:id="rId37"/>
    <p:sldId id="477" r:id="rId38"/>
    <p:sldId id="478" r:id="rId39"/>
    <p:sldId id="480" r:id="rId40"/>
    <p:sldId id="526" r:id="rId41"/>
    <p:sldId id="527" r:id="rId42"/>
    <p:sldId id="528" r:id="rId43"/>
    <p:sldId id="529" r:id="rId44"/>
    <p:sldId id="530" r:id="rId45"/>
    <p:sldId id="531" r:id="rId46"/>
    <p:sldId id="532" r:id="rId47"/>
    <p:sldId id="481" r:id="rId48"/>
    <p:sldId id="482" r:id="rId49"/>
    <p:sldId id="483" r:id="rId50"/>
    <p:sldId id="484" r:id="rId51"/>
    <p:sldId id="485" r:id="rId52"/>
    <p:sldId id="486" r:id="rId53"/>
    <p:sldId id="487" r:id="rId54"/>
    <p:sldId id="488" r:id="rId55"/>
    <p:sldId id="489" r:id="rId56"/>
    <p:sldId id="490" r:id="rId57"/>
    <p:sldId id="496" r:id="rId58"/>
    <p:sldId id="525" r:id="rId59"/>
    <p:sldId id="497" r:id="rId60"/>
    <p:sldId id="498" r:id="rId61"/>
    <p:sldId id="517" r:id="rId62"/>
    <p:sldId id="523" r:id="rId63"/>
    <p:sldId id="515" r:id="rId64"/>
    <p:sldId id="516" r:id="rId65"/>
    <p:sldId id="453" r:id="rId6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224506-9171-41CA-ADA3-ED9C0810C0D9}">
          <p14:sldIdLst>
            <p14:sldId id="449"/>
            <p14:sldId id="353"/>
            <p14:sldId id="454"/>
            <p14:sldId id="513"/>
            <p14:sldId id="518"/>
            <p14:sldId id="520"/>
            <p14:sldId id="519"/>
            <p14:sldId id="512"/>
            <p14:sldId id="501"/>
            <p14:sldId id="522"/>
            <p14:sldId id="458"/>
            <p14:sldId id="459"/>
            <p14:sldId id="460"/>
            <p14:sldId id="461"/>
            <p14:sldId id="463"/>
            <p14:sldId id="464"/>
            <p14:sldId id="465"/>
            <p14:sldId id="521"/>
            <p14:sldId id="514"/>
            <p14:sldId id="524"/>
            <p14:sldId id="466"/>
            <p14:sldId id="500"/>
            <p14:sldId id="468"/>
            <p14:sldId id="504"/>
            <p14:sldId id="470"/>
            <p14:sldId id="472"/>
            <p14:sldId id="473"/>
            <p14:sldId id="474"/>
            <p14:sldId id="475"/>
            <p14:sldId id="476"/>
            <p14:sldId id="502"/>
            <p14:sldId id="503"/>
            <p14:sldId id="477"/>
            <p14:sldId id="478"/>
            <p14:sldId id="480"/>
            <p14:sldId id="526"/>
            <p14:sldId id="527"/>
            <p14:sldId id="528"/>
            <p14:sldId id="529"/>
            <p14:sldId id="530"/>
            <p14:sldId id="531"/>
            <p14:sldId id="532"/>
            <p14:sldId id="481"/>
            <p14:sldId id="482"/>
            <p14:sldId id="483"/>
            <p14:sldId id="484"/>
            <p14:sldId id="485"/>
            <p14:sldId id="486"/>
            <p14:sldId id="487"/>
            <p14:sldId id="488"/>
            <p14:sldId id="489"/>
            <p14:sldId id="490"/>
            <p14:sldId id="496"/>
            <p14:sldId id="525"/>
            <p14:sldId id="497"/>
            <p14:sldId id="498"/>
            <p14:sldId id="517"/>
            <p14:sldId id="523"/>
            <p14:sldId id="515"/>
            <p14:sldId id="516"/>
            <p14:sldId id="453"/>
          </p14:sldIdLst>
        </p14:section>
      </p14:sectionLst>
    </p:ext>
    <p:ext uri="{EFAFB233-063F-42B5-8137-9DF3F51BA10A}">
      <p15:sldGuideLst xmlns:p15="http://schemas.microsoft.com/office/powerpoint/2012/main">
        <p15:guide id="1" orient="horz" pos="373">
          <p15:clr>
            <a:srgbClr val="A4A3A4"/>
          </p15:clr>
        </p15:guide>
        <p15:guide id="2" orient="horz" pos="764">
          <p15:clr>
            <a:srgbClr val="A4A3A4"/>
          </p15:clr>
        </p15:guide>
        <p15:guide id="3" orient="horz" pos="3544">
          <p15:clr>
            <a:srgbClr val="A4A3A4"/>
          </p15:clr>
        </p15:guide>
        <p15:guide id="4" orient="horz" pos="2159">
          <p15:clr>
            <a:srgbClr val="A4A3A4"/>
          </p15:clr>
        </p15:guide>
        <p15:guide id="5" orient="horz" pos="1374">
          <p15:clr>
            <a:srgbClr val="A4A3A4"/>
          </p15:clr>
        </p15:guide>
        <p15:guide id="6" orient="horz" pos="3699">
          <p15:clr>
            <a:srgbClr val="A4A3A4"/>
          </p15:clr>
        </p15:guide>
        <p15:guide id="7" orient="horz" pos="1151">
          <p15:clr>
            <a:srgbClr val="A4A3A4"/>
          </p15:clr>
        </p15:guide>
        <p15:guide id="8" pos="2922">
          <p15:clr>
            <a:srgbClr val="A4A3A4"/>
          </p15:clr>
        </p15:guide>
        <p15:guide id="9" pos="391">
          <p15:clr>
            <a:srgbClr val="A4A3A4"/>
          </p15:clr>
        </p15:guide>
        <p15:guide id="10" pos="3158">
          <p15:clr>
            <a:srgbClr val="A4A3A4"/>
          </p15:clr>
        </p15:guide>
        <p15:guide id="11" pos="5474">
          <p15:clr>
            <a:srgbClr val="A4A3A4"/>
          </p15:clr>
        </p15:guide>
        <p15:guide id="12" pos="3987">
          <p15:clr>
            <a:srgbClr val="A4A3A4"/>
          </p15:clr>
        </p15:guide>
        <p15:guide id="13" pos="218">
          <p15:clr>
            <a:srgbClr val="A4A3A4"/>
          </p15:clr>
        </p15:guide>
        <p15:guide id="14" pos="257">
          <p15:clr>
            <a:srgbClr val="A4A3A4"/>
          </p15:clr>
        </p15:guide>
        <p15:guide id="15" pos="5107">
          <p15:clr>
            <a:srgbClr val="A4A3A4"/>
          </p15:clr>
        </p15:guide>
        <p15:guide id="16" pos="5166">
          <p15:clr>
            <a:srgbClr val="A4A3A4"/>
          </p15:clr>
        </p15:guide>
        <p15:guide id="17" pos="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initials="A" lastIdx="64" clrIdx="0"/>
  <p:cmAuthor id="2" name="Jillian Baum"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464547"/>
    <a:srgbClr val="666666"/>
    <a:srgbClr val="B22746"/>
    <a:srgbClr val="A3C644"/>
    <a:srgbClr val="E6E6E6"/>
    <a:srgbClr val="CCCCCC"/>
    <a:srgbClr val="999999"/>
    <a:srgbClr val="2FC2D9"/>
    <a:srgbClr val="1A9CB0"/>
    <a:srgbClr val="4444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02" autoAdjust="0"/>
    <p:restoredTop sz="71629" autoAdjust="0"/>
  </p:normalViewPr>
  <p:slideViewPr>
    <p:cSldViewPr snapToGrid="0">
      <p:cViewPr varScale="1">
        <p:scale>
          <a:sx n="64" d="100"/>
          <a:sy n="64" d="100"/>
        </p:scale>
        <p:origin x="2340" y="78"/>
      </p:cViewPr>
      <p:guideLst>
        <p:guide orient="horz" pos="373"/>
        <p:guide orient="horz" pos="764"/>
        <p:guide orient="horz" pos="3544"/>
        <p:guide orient="horz" pos="2159"/>
        <p:guide orient="horz" pos="1374"/>
        <p:guide orient="horz" pos="3699"/>
        <p:guide orient="horz" pos="1151"/>
        <p:guide pos="2922"/>
        <p:guide pos="391"/>
        <p:guide pos="3158"/>
        <p:guide pos="5474"/>
        <p:guide pos="3987"/>
        <p:guide pos="218"/>
        <p:guide pos="257"/>
        <p:guide pos="5107"/>
        <p:guide pos="5166"/>
        <p:guide pos="4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microsoft.com/office/2015/10/relationships/revisionInfo" Target="revisionInfo.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7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5E9BF7-95E4-A242-BA1D-05FDCF603BE6}" type="datetime1">
              <a:rPr lang="en-US" smtClean="0"/>
              <a:t>22-May-17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DDC95D-4A3A-7D4E-AF7C-745F2732B14A}" type="slidenum">
              <a:rPr lang="en-US" smtClean="0"/>
              <a:t>‹#›</a:t>
            </a:fld>
            <a:endParaRPr lang="en-US"/>
          </a:p>
        </p:txBody>
      </p:sp>
    </p:spTree>
    <p:extLst>
      <p:ext uri="{BB962C8B-B14F-4D97-AF65-F5344CB8AC3E}">
        <p14:creationId xmlns:p14="http://schemas.microsoft.com/office/powerpoint/2010/main" val="307864561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jpeg>
</file>

<file path=ppt/media/image33.jpe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jpe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5DBCB1-0306-AD41-9452-11E7C08D5C04}" type="datetime1">
              <a:rPr lang="en-US" smtClean="0"/>
              <a:t>22-May-17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E90029-A909-AD4E-9775-A0D64990AD22}" type="slidenum">
              <a:rPr lang="en-US" smtClean="0"/>
              <a:t>‹#›</a:t>
            </a:fld>
            <a:endParaRPr lang="en-US"/>
          </a:p>
        </p:txBody>
      </p:sp>
    </p:spTree>
    <p:extLst>
      <p:ext uri="{BB962C8B-B14F-4D97-AF65-F5344CB8AC3E}">
        <p14:creationId xmlns:p14="http://schemas.microsoft.com/office/powerpoint/2010/main" val="51872081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k.wikipedia.org/wiki/%D0%A0%D0%BE%D0%B7%D0%BF%D0%BE%D0%B4%D1%96%D0%BB%D0%B5%D0%BD%D0%B0_%D1%81%D0%B8%D1%81%D1%82%D0%B5%D0%BC%D0%B0_%D0%BA%D0%B5%D1%80%D1%83%D0%B2%D0%B0%D0%BD%D0%BD%D1%8F_%D0%B2%D0%B5%D1%80%D1%81%D1%96%D1%8F%D0%BC%D0%B8"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uk.wikipedia.org/wiki/%D0%A4%D0%B0%D0%B9%D0%BB"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k.wikipedia.org/wiki/%D0%9B%D1%96%D0%BD%D1%83%D1%81_%D0%A2%D0%BE%D1%80%D0%B2%D0%B0%D0%BB%D1%8C%D0%B4%D1%81" TargetMode="External"/><Relationship Id="rId7" Type="http://schemas.openxmlformats.org/officeDocument/2006/relationships/hyperlink" Target="https://uk.wikipedia.org/wiki/%D0%A6%D0%B8%D1%84%D1%80%D0%BE%D0%B2%D0%B8%D0%B9_%D0%BF%D1%96%D0%B4%D0%BF%D0%B8%D1%81"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uk.wikipedia.org/wiki/%D0%A1%D0%B8%D1%81%D1%82%D0%B5%D0%BC%D0%B0_%D0%BA%D0%B5%D1%80%D1%83%D0%B2%D0%B0%D0%BD%D0%BD%D1%8F_%D0%B2%D0%B5%D1%80%D1%81%D1%96%D1%8F%D0%BC%D0%B8" TargetMode="External"/><Relationship Id="rId5" Type="http://schemas.openxmlformats.org/officeDocument/2006/relationships/hyperlink" Target="https://uk.wikipedia.org/wiki/%D0%90%D0%BD%D0%B3%D0%BB%D1%96%D0%B9%D1%81%D1%8C%D0%BA%D0%B0_%D0%BC%D0%BE%D0%B2%D0%B0" TargetMode="External"/><Relationship Id="rId4" Type="http://schemas.openxmlformats.org/officeDocument/2006/relationships/hyperlink" Target="https://uk.wikipedia.org/wiki/%D0%AF%D0%B4%D1%80%D0%BE_Linux"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a:t>
            </a:fld>
            <a:endParaRPr lang="en-US"/>
          </a:p>
        </p:txBody>
      </p:sp>
    </p:spTree>
    <p:extLst>
      <p:ext uri="{BB962C8B-B14F-4D97-AF65-F5344CB8AC3E}">
        <p14:creationId xmlns:p14="http://schemas.microsoft.com/office/powerpoint/2010/main" val="10996639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branch represents an independent line of development.</a:t>
            </a:r>
          </a:p>
          <a:p>
            <a:r>
              <a:rPr lang="en-US" dirty="0"/>
              <a:t>You can think of them as a way to request a brand new working directory, staging area, and project history. New commits are recorded in the history for the current branch.</a:t>
            </a:r>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12</a:t>
            </a:fld>
            <a:endParaRPr lang="en-US"/>
          </a:p>
        </p:txBody>
      </p:sp>
    </p:spTree>
    <p:extLst>
      <p:ext uri="{BB962C8B-B14F-4D97-AF65-F5344CB8AC3E}">
        <p14:creationId xmlns:p14="http://schemas.microsoft.com/office/powerpoint/2010/main" val="3386524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19</a:t>
            </a:fld>
            <a:endParaRPr lang="en-US"/>
          </a:p>
        </p:txBody>
      </p:sp>
    </p:spTree>
    <p:extLst>
      <p:ext uri="{BB962C8B-B14F-4D97-AF65-F5344CB8AC3E}">
        <p14:creationId xmlns:p14="http://schemas.microsoft.com/office/powerpoint/2010/main" val="2472889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20</a:t>
            </a:fld>
            <a:endParaRPr lang="en-US"/>
          </a:p>
        </p:txBody>
      </p:sp>
    </p:spTree>
    <p:extLst>
      <p:ext uri="{BB962C8B-B14F-4D97-AF65-F5344CB8AC3E}">
        <p14:creationId xmlns:p14="http://schemas.microsoft.com/office/powerpoint/2010/main" val="1304885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90000"/>
              </a:lnSpc>
            </a:pPr>
            <a:r>
              <a:rPr lang="en-US" sz="900" dirty="0">
                <a:solidFill>
                  <a:srgbClr val="FFFFFF"/>
                </a:solidFill>
                <a:latin typeface="Arial Rounded MT Bold" panose="020F0704030504030204" pitchFamily="34" charset="0"/>
              </a:rPr>
              <a:t>GIT has three main states that your files can reside in: committed, modified, and staged.</a:t>
            </a:r>
          </a:p>
          <a:p>
            <a:pPr>
              <a:lnSpc>
                <a:spcPct val="90000"/>
              </a:lnSpc>
            </a:pPr>
            <a:endParaRPr lang="en-US" dirty="0">
              <a:latin typeface="Arial Rounded MT Bold" panose="020F0704030504030204" pitchFamily="34" charset="0"/>
            </a:endParaRPr>
          </a:p>
          <a:p>
            <a:pPr marL="342900" indent="-342900">
              <a:lnSpc>
                <a:spcPct val="90000"/>
              </a:lnSpc>
              <a:buFont typeface="Wingdings" panose="05000000000000000000" pitchFamily="2" charset="2"/>
              <a:buChar char="§"/>
            </a:pPr>
            <a:r>
              <a:rPr lang="en-US" sz="900" dirty="0">
                <a:solidFill>
                  <a:srgbClr val="FFFFFF"/>
                </a:solidFill>
                <a:latin typeface="Arial Rounded MT Bold" panose="020F0704030504030204" pitchFamily="34" charset="0"/>
              </a:rPr>
              <a:t>Committed means that the data is safely stored in your local database.</a:t>
            </a:r>
          </a:p>
          <a:p>
            <a:pPr marL="342900" indent="-342900">
              <a:lnSpc>
                <a:spcPct val="90000"/>
              </a:lnSpc>
              <a:buFont typeface="Wingdings" panose="05000000000000000000" pitchFamily="2" charset="2"/>
              <a:buChar char="§"/>
            </a:pPr>
            <a:endParaRPr lang="en-US" dirty="0">
              <a:latin typeface="Arial Rounded MT Bold" panose="020F0704030504030204" pitchFamily="34" charset="0"/>
            </a:endParaRPr>
          </a:p>
          <a:p>
            <a:pPr marL="342900" indent="-342900">
              <a:lnSpc>
                <a:spcPct val="90000"/>
              </a:lnSpc>
              <a:buFont typeface="Wingdings" panose="05000000000000000000" pitchFamily="2" charset="2"/>
              <a:buChar char="§"/>
            </a:pPr>
            <a:r>
              <a:rPr lang="en-US" sz="900" dirty="0">
                <a:solidFill>
                  <a:srgbClr val="FFFFFF"/>
                </a:solidFill>
                <a:latin typeface="Arial Rounded MT Bold" panose="020F0704030504030204" pitchFamily="34" charset="0"/>
              </a:rPr>
              <a:t>Modified means that you have changed the file but have not committed it to your database yet. </a:t>
            </a:r>
          </a:p>
          <a:p>
            <a:pPr marL="342900" indent="-342900">
              <a:lnSpc>
                <a:spcPct val="90000"/>
              </a:lnSpc>
              <a:buFont typeface="Wingdings" panose="05000000000000000000" pitchFamily="2" charset="2"/>
              <a:buChar char="§"/>
            </a:pPr>
            <a:endParaRPr lang="en-US" dirty="0">
              <a:latin typeface="Arial Rounded MT Bold" panose="020F0704030504030204" pitchFamily="34" charset="0"/>
            </a:endParaRPr>
          </a:p>
          <a:p>
            <a:pPr marL="342900" indent="-342900">
              <a:lnSpc>
                <a:spcPct val="90000"/>
              </a:lnSpc>
              <a:buFont typeface="Wingdings" panose="05000000000000000000" pitchFamily="2" charset="2"/>
              <a:buChar char="§"/>
            </a:pPr>
            <a:r>
              <a:rPr lang="en-US" sz="900" dirty="0">
                <a:solidFill>
                  <a:srgbClr val="FFFFFF"/>
                </a:solidFill>
                <a:latin typeface="Arial Rounded MT Bold" panose="020F0704030504030204" pitchFamily="34" charset="0"/>
              </a:rPr>
              <a:t>Staged means that you have marked a modified file in its current version to go into your next commit snapshot.</a:t>
            </a:r>
            <a:endParaRPr lang="en-US" dirty="0">
              <a:latin typeface="Arial Rounded MT Bold" panose="020F0704030504030204" pitchFamily="34" charset="0"/>
            </a:endParaRPr>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21</a:t>
            </a:fld>
            <a:endParaRPr lang="en-US"/>
          </a:p>
        </p:txBody>
      </p:sp>
    </p:spTree>
    <p:extLst>
      <p:ext uri="{BB962C8B-B14F-4D97-AF65-F5344CB8AC3E}">
        <p14:creationId xmlns:p14="http://schemas.microsoft.com/office/powerpoint/2010/main" val="3162189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22</a:t>
            </a:fld>
            <a:endParaRPr lang="en-US"/>
          </a:p>
        </p:txBody>
      </p:sp>
    </p:spTree>
    <p:extLst>
      <p:ext uri="{BB962C8B-B14F-4D97-AF65-F5344CB8AC3E}">
        <p14:creationId xmlns:p14="http://schemas.microsoft.com/office/powerpoint/2010/main" val="1284528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23</a:t>
            </a:fld>
            <a:endParaRPr lang="en-US"/>
          </a:p>
        </p:txBody>
      </p:sp>
    </p:spTree>
    <p:extLst>
      <p:ext uri="{BB962C8B-B14F-4D97-AF65-F5344CB8AC3E}">
        <p14:creationId xmlns:p14="http://schemas.microsoft.com/office/powerpoint/2010/main" val="10346986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24</a:t>
            </a:fld>
            <a:endParaRPr lang="en-US"/>
          </a:p>
        </p:txBody>
      </p:sp>
    </p:spTree>
    <p:extLst>
      <p:ext uri="{BB962C8B-B14F-4D97-AF65-F5344CB8AC3E}">
        <p14:creationId xmlns:p14="http://schemas.microsoft.com/office/powerpoint/2010/main" val="999459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Config</a:t>
            </a:r>
            <a:r>
              <a:rPr lang="en-US" dirty="0"/>
              <a:t> </a:t>
            </a:r>
            <a:r>
              <a:rPr lang="en-US" dirty="0" err="1"/>
              <a:t>vars</a:t>
            </a:r>
            <a:r>
              <a:rPr lang="en-US" baseline="0" dirty="0"/>
              <a:t> – </a:t>
            </a:r>
            <a:r>
              <a:rPr lang="en-US" baseline="0"/>
              <a:t>just google.</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25</a:t>
            </a:fld>
            <a:endParaRPr lang="en-US"/>
          </a:p>
        </p:txBody>
      </p:sp>
    </p:spTree>
    <p:extLst>
      <p:ext uri="{BB962C8B-B14F-4D97-AF65-F5344CB8AC3E}">
        <p14:creationId xmlns:p14="http://schemas.microsoft.com/office/powerpoint/2010/main" val="3235246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26</a:t>
            </a:fld>
            <a:endParaRPr lang="en-US"/>
          </a:p>
        </p:txBody>
      </p:sp>
    </p:spTree>
    <p:extLst>
      <p:ext uri="{BB962C8B-B14F-4D97-AF65-F5344CB8AC3E}">
        <p14:creationId xmlns:p14="http://schemas.microsoft.com/office/powerpoint/2010/main" val="2749756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27</a:t>
            </a:fld>
            <a:endParaRPr lang="en-US"/>
          </a:p>
        </p:txBody>
      </p:sp>
    </p:spTree>
    <p:extLst>
      <p:ext uri="{BB962C8B-B14F-4D97-AF65-F5344CB8AC3E}">
        <p14:creationId xmlns:p14="http://schemas.microsoft.com/office/powerpoint/2010/main" val="559536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a:t>
            </a:fld>
            <a:endParaRPr lang="en-US"/>
          </a:p>
        </p:txBody>
      </p:sp>
    </p:spTree>
    <p:extLst>
      <p:ext uri="{BB962C8B-B14F-4D97-AF65-F5344CB8AC3E}">
        <p14:creationId xmlns:p14="http://schemas.microsoft.com/office/powerpoint/2010/main" val="10854883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28</a:t>
            </a:fld>
            <a:endParaRPr lang="en-US"/>
          </a:p>
        </p:txBody>
      </p:sp>
    </p:spTree>
    <p:extLst>
      <p:ext uri="{BB962C8B-B14F-4D97-AF65-F5344CB8AC3E}">
        <p14:creationId xmlns:p14="http://schemas.microsoft.com/office/powerpoint/2010/main" val="2904157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29</a:t>
            </a:fld>
            <a:endParaRPr lang="en-US"/>
          </a:p>
        </p:txBody>
      </p:sp>
    </p:spTree>
    <p:extLst>
      <p:ext uri="{BB962C8B-B14F-4D97-AF65-F5344CB8AC3E}">
        <p14:creationId xmlns:p14="http://schemas.microsoft.com/office/powerpoint/2010/main" val="36273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30</a:t>
            </a:fld>
            <a:endParaRPr lang="en-US"/>
          </a:p>
        </p:txBody>
      </p:sp>
    </p:spTree>
    <p:extLst>
      <p:ext uri="{BB962C8B-B14F-4D97-AF65-F5344CB8AC3E}">
        <p14:creationId xmlns:p14="http://schemas.microsoft.com/office/powerpoint/2010/main" val="42331241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31</a:t>
            </a:fld>
            <a:endParaRPr lang="en-US"/>
          </a:p>
        </p:txBody>
      </p:sp>
    </p:spTree>
    <p:extLst>
      <p:ext uri="{BB962C8B-B14F-4D97-AF65-F5344CB8AC3E}">
        <p14:creationId xmlns:p14="http://schemas.microsoft.com/office/powerpoint/2010/main" val="9677544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32</a:t>
            </a:fld>
            <a:endParaRPr lang="en-US"/>
          </a:p>
        </p:txBody>
      </p:sp>
    </p:spTree>
    <p:extLst>
      <p:ext uri="{BB962C8B-B14F-4D97-AF65-F5344CB8AC3E}">
        <p14:creationId xmlns:p14="http://schemas.microsoft.com/office/powerpoint/2010/main" val="37777175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PITSTOP!!!!</a:t>
            </a:r>
          </a:p>
          <a:p>
            <a:r>
              <a:rPr lang="en-US" dirty="0"/>
              <a:t>PRACTICE!!!!</a:t>
            </a:r>
          </a:p>
        </p:txBody>
      </p:sp>
      <p:sp>
        <p:nvSpPr>
          <p:cNvPr id="4" name="Slide Number Placeholder 3"/>
          <p:cNvSpPr>
            <a:spLocks noGrp="1"/>
          </p:cNvSpPr>
          <p:nvPr>
            <p:ph type="sldNum" sz="quarter" idx="10"/>
          </p:nvPr>
        </p:nvSpPr>
        <p:spPr/>
        <p:txBody>
          <a:bodyPr/>
          <a:lstStyle/>
          <a:p>
            <a:fld id="{7AE90029-A909-AD4E-9775-A0D64990AD22}" type="slidenum">
              <a:rPr lang="en-US" smtClean="0"/>
              <a:t>33</a:t>
            </a:fld>
            <a:endParaRPr lang="en-US"/>
          </a:p>
        </p:txBody>
      </p:sp>
    </p:spTree>
    <p:extLst>
      <p:ext uri="{BB962C8B-B14F-4D97-AF65-F5344CB8AC3E}">
        <p14:creationId xmlns:p14="http://schemas.microsoft.com/office/powerpoint/2010/main" val="5969792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34</a:t>
            </a:fld>
            <a:endParaRPr lang="en-US"/>
          </a:p>
        </p:txBody>
      </p:sp>
    </p:spTree>
    <p:extLst>
      <p:ext uri="{BB962C8B-B14F-4D97-AF65-F5344CB8AC3E}">
        <p14:creationId xmlns:p14="http://schemas.microsoft.com/office/powerpoint/2010/main" val="22017946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35</a:t>
            </a:fld>
            <a:endParaRPr lang="en-US"/>
          </a:p>
        </p:txBody>
      </p:sp>
    </p:spTree>
    <p:extLst>
      <p:ext uri="{BB962C8B-B14F-4D97-AF65-F5344CB8AC3E}">
        <p14:creationId xmlns:p14="http://schemas.microsoft.com/office/powerpoint/2010/main" val="4259751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36</a:t>
            </a:fld>
            <a:endParaRPr lang="en-US"/>
          </a:p>
        </p:txBody>
      </p:sp>
    </p:spTree>
    <p:extLst>
      <p:ext uri="{BB962C8B-B14F-4D97-AF65-F5344CB8AC3E}">
        <p14:creationId xmlns:p14="http://schemas.microsoft.com/office/powerpoint/2010/main" val="41796514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37</a:t>
            </a:fld>
            <a:endParaRPr lang="en-US"/>
          </a:p>
        </p:txBody>
      </p:sp>
    </p:spTree>
    <p:extLst>
      <p:ext uri="{BB962C8B-B14F-4D97-AF65-F5344CB8AC3E}">
        <p14:creationId xmlns:p14="http://schemas.microsoft.com/office/powerpoint/2010/main" val="4260555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 </a:t>
            </a:r>
            <a:r>
              <a:rPr lang="ru-RU" sz="1200" b="0" i="0" u="none" strike="noStrike" kern="1200" dirty="0">
                <a:solidFill>
                  <a:schemeClr val="tx1"/>
                </a:solidFill>
                <a:effectLst/>
                <a:latin typeface="+mn-lt"/>
                <a:ea typeface="+mn-ea"/>
                <a:cs typeface="+mn-cs"/>
                <a:hlinkClick r:id="rId3" tooltip="Розподілена система керування версіями"/>
              </a:rPr>
              <a:t>розподілена система керування версіями</a:t>
            </a:r>
            <a:r>
              <a:rPr lang="ru-RU" sz="1200" b="0" i="0" kern="1200" dirty="0">
                <a:solidFill>
                  <a:schemeClr val="tx1"/>
                </a:solidFill>
                <a:effectLst/>
                <a:latin typeface="+mn-lt"/>
                <a:ea typeface="+mn-ea"/>
                <a:cs typeface="+mn-cs"/>
              </a:rPr>
              <a:t> </a:t>
            </a:r>
            <a:r>
              <a:rPr lang="ru-RU" sz="1200" b="0" i="0" u="none" strike="noStrike" kern="1200" dirty="0">
                <a:solidFill>
                  <a:schemeClr val="tx1"/>
                </a:solidFill>
                <a:effectLst/>
                <a:latin typeface="+mn-lt"/>
                <a:ea typeface="+mn-ea"/>
                <a:cs typeface="+mn-cs"/>
                <a:hlinkClick r:id="rId4" tooltip="Файл"/>
              </a:rPr>
              <a:t>файлів</a:t>
            </a:r>
            <a:r>
              <a:rPr lang="ru-RU" sz="1200" b="0" i="0" kern="1200" dirty="0">
                <a:solidFill>
                  <a:schemeClr val="tx1"/>
                </a:solidFill>
                <a:effectLst/>
                <a:latin typeface="+mn-lt"/>
                <a:ea typeface="+mn-ea"/>
                <a:cs typeface="+mn-cs"/>
              </a:rPr>
              <a:t> та спільної роботи. </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a:t>
            </a:fld>
            <a:endParaRPr lang="en-US"/>
          </a:p>
        </p:txBody>
      </p:sp>
    </p:spTree>
    <p:extLst>
      <p:ext uri="{BB962C8B-B14F-4D97-AF65-F5344CB8AC3E}">
        <p14:creationId xmlns:p14="http://schemas.microsoft.com/office/powerpoint/2010/main" val="6873684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38</a:t>
            </a:fld>
            <a:endParaRPr lang="en-US"/>
          </a:p>
        </p:txBody>
      </p:sp>
    </p:spTree>
    <p:extLst>
      <p:ext uri="{BB962C8B-B14F-4D97-AF65-F5344CB8AC3E}">
        <p14:creationId xmlns:p14="http://schemas.microsoft.com/office/powerpoint/2010/main" val="30803501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39</a:t>
            </a:fld>
            <a:endParaRPr lang="en-US"/>
          </a:p>
        </p:txBody>
      </p:sp>
    </p:spTree>
    <p:extLst>
      <p:ext uri="{BB962C8B-B14F-4D97-AF65-F5344CB8AC3E}">
        <p14:creationId xmlns:p14="http://schemas.microsoft.com/office/powerpoint/2010/main" val="39294925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40</a:t>
            </a:fld>
            <a:endParaRPr lang="en-US"/>
          </a:p>
        </p:txBody>
      </p:sp>
    </p:spTree>
    <p:extLst>
      <p:ext uri="{BB962C8B-B14F-4D97-AF65-F5344CB8AC3E}">
        <p14:creationId xmlns:p14="http://schemas.microsoft.com/office/powerpoint/2010/main" val="18677886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41</a:t>
            </a:fld>
            <a:endParaRPr lang="en-US"/>
          </a:p>
        </p:txBody>
      </p:sp>
    </p:spTree>
    <p:extLst>
      <p:ext uri="{BB962C8B-B14F-4D97-AF65-F5344CB8AC3E}">
        <p14:creationId xmlns:p14="http://schemas.microsoft.com/office/powerpoint/2010/main" val="1531206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42</a:t>
            </a:fld>
            <a:endParaRPr lang="en-US"/>
          </a:p>
        </p:txBody>
      </p:sp>
    </p:spTree>
    <p:extLst>
      <p:ext uri="{BB962C8B-B14F-4D97-AF65-F5344CB8AC3E}">
        <p14:creationId xmlns:p14="http://schemas.microsoft.com/office/powerpoint/2010/main" val="1260235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43</a:t>
            </a:fld>
            <a:endParaRPr lang="en-US"/>
          </a:p>
        </p:txBody>
      </p:sp>
    </p:spTree>
    <p:extLst>
      <p:ext uri="{BB962C8B-B14F-4D97-AF65-F5344CB8AC3E}">
        <p14:creationId xmlns:p14="http://schemas.microsoft.com/office/powerpoint/2010/main" val="27290051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44</a:t>
            </a:fld>
            <a:endParaRPr lang="en-US"/>
          </a:p>
        </p:txBody>
      </p:sp>
    </p:spTree>
    <p:extLst>
      <p:ext uri="{BB962C8B-B14F-4D97-AF65-F5344CB8AC3E}">
        <p14:creationId xmlns:p14="http://schemas.microsoft.com/office/powerpoint/2010/main" val="25583109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STOP</a:t>
            </a:r>
          </a:p>
        </p:txBody>
      </p:sp>
      <p:sp>
        <p:nvSpPr>
          <p:cNvPr id="4" name="Slide Number Placeholder 3"/>
          <p:cNvSpPr>
            <a:spLocks noGrp="1"/>
          </p:cNvSpPr>
          <p:nvPr>
            <p:ph type="sldNum" sz="quarter" idx="10"/>
          </p:nvPr>
        </p:nvSpPr>
        <p:spPr/>
        <p:txBody>
          <a:bodyPr/>
          <a:lstStyle/>
          <a:p>
            <a:fld id="{7AE90029-A909-AD4E-9775-A0D64990AD22}" type="slidenum">
              <a:rPr lang="en-US" smtClean="0"/>
              <a:t>45</a:t>
            </a:fld>
            <a:endParaRPr lang="en-US"/>
          </a:p>
        </p:txBody>
      </p:sp>
    </p:spTree>
    <p:extLst>
      <p:ext uri="{BB962C8B-B14F-4D97-AF65-F5344CB8AC3E}">
        <p14:creationId xmlns:p14="http://schemas.microsoft.com/office/powerpoint/2010/main" val="12028724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46</a:t>
            </a:fld>
            <a:endParaRPr lang="en-US"/>
          </a:p>
        </p:txBody>
      </p:sp>
    </p:spTree>
    <p:extLst>
      <p:ext uri="{BB962C8B-B14F-4D97-AF65-F5344CB8AC3E}">
        <p14:creationId xmlns:p14="http://schemas.microsoft.com/office/powerpoint/2010/main" val="29321807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47</a:t>
            </a:fld>
            <a:endParaRPr lang="en-US"/>
          </a:p>
        </p:txBody>
      </p:sp>
    </p:spTree>
    <p:extLst>
      <p:ext uri="{BB962C8B-B14F-4D97-AF65-F5344CB8AC3E}">
        <p14:creationId xmlns:p14="http://schemas.microsoft.com/office/powerpoint/2010/main" val="1179414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kern="1200" dirty="0">
                <a:solidFill>
                  <a:schemeClr val="tx1"/>
                </a:solidFill>
                <a:effectLst/>
                <a:latin typeface="+mn-lt"/>
                <a:ea typeface="+mn-ea"/>
                <a:cs typeface="+mn-cs"/>
              </a:rPr>
              <a:t>A version control system (VCS) allows you to track the history of a collection of files. It supports creating different versions of this collection. Each version captures a snapshot of the files at a certain point in time and the VCS allows you to switch between these versions. These versions are stored in a specific place, typically called a </a:t>
            </a:r>
            <a:r>
              <a:rPr lang="en-GB" sz="1200" b="0" i="1" kern="1200" dirty="0">
                <a:solidFill>
                  <a:schemeClr val="tx1"/>
                </a:solidFill>
                <a:effectLst/>
                <a:latin typeface="+mn-lt"/>
                <a:ea typeface="+mn-ea"/>
                <a:cs typeface="+mn-cs"/>
              </a:rPr>
              <a:t>repository</a:t>
            </a:r>
            <a:r>
              <a:rPr lang="en-GB" sz="1200" b="0" i="0" kern="1200" dirty="0">
                <a:solidFill>
                  <a:schemeClr val="tx1"/>
                </a:solidFill>
                <a:effectLst/>
                <a:latin typeface="+mn-lt"/>
                <a:ea typeface="+mn-ea"/>
                <a:cs typeface="+mn-cs"/>
              </a:rPr>
              <a:t>.</a:t>
            </a:r>
          </a:p>
          <a:p>
            <a:pPr rtl="0"/>
            <a:r>
              <a:rPr lang="en-GB" sz="1200" b="0" i="0" kern="1200" dirty="0">
                <a:solidFill>
                  <a:schemeClr val="tx1"/>
                </a:solidFill>
                <a:effectLst/>
                <a:latin typeface="+mn-lt"/>
                <a:ea typeface="+mn-ea"/>
                <a:cs typeface="+mn-cs"/>
              </a:rPr>
              <a:t>You may, for example, revert the collection of files to a state from 2 days ago. Or you may switch between versions of your files for experimental features. The process of creating different versions (snapshots) in the repository is depicted in the following graphic. Please note that this picture fits primarily to Git. Other version control systems like </a:t>
            </a:r>
            <a:r>
              <a:rPr lang="en-GB" sz="1200" b="0" i="1" kern="1200" dirty="0">
                <a:solidFill>
                  <a:schemeClr val="tx1"/>
                </a:solidFill>
                <a:effectLst/>
                <a:latin typeface="+mn-lt"/>
                <a:ea typeface="+mn-ea"/>
                <a:cs typeface="+mn-cs"/>
              </a:rPr>
              <a:t>Concurrent Versions System</a:t>
            </a:r>
            <a:r>
              <a:rPr lang="en-GB" sz="1200" b="0" i="0" kern="1200" dirty="0">
                <a:solidFill>
                  <a:schemeClr val="tx1"/>
                </a:solidFill>
                <a:effectLst/>
                <a:latin typeface="+mn-lt"/>
                <a:ea typeface="+mn-ea"/>
                <a:cs typeface="+mn-cs"/>
              </a:rPr>
              <a:t> (CVS) don’t create snapshots of the files but store file deltas.</a:t>
            </a:r>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a:t>
            </a:fld>
            <a:endParaRPr lang="en-US"/>
          </a:p>
        </p:txBody>
      </p:sp>
    </p:spTree>
    <p:extLst>
      <p:ext uri="{BB962C8B-B14F-4D97-AF65-F5344CB8AC3E}">
        <p14:creationId xmlns:p14="http://schemas.microsoft.com/office/powerpoint/2010/main" val="26596215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FFFF"/>
                </a:solidFill>
                <a:latin typeface="Courier 10 Pitch"/>
              </a:rPr>
              <a:t>The golden rule of rebasing</a:t>
            </a:r>
            <a:endParaRPr lang="en-US" sz="800" dirty="0"/>
          </a:p>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Never use it on public branches.</a:t>
            </a:r>
            <a:endParaRPr lang="en-US" sz="700" b="1" dirty="0">
              <a:solidFill>
                <a:srgbClr val="FF0000"/>
              </a:solidFill>
              <a:latin typeface="Arial Rounded MT Bold" panose="020F0704030504030204" pitchFamily="34" charset="0"/>
            </a:endParaRPr>
          </a:p>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48</a:t>
            </a:fld>
            <a:endParaRPr lang="en-US"/>
          </a:p>
        </p:txBody>
      </p:sp>
    </p:spTree>
    <p:extLst>
      <p:ext uri="{BB962C8B-B14F-4D97-AF65-F5344CB8AC3E}">
        <p14:creationId xmlns:p14="http://schemas.microsoft.com/office/powerpoint/2010/main" val="24857718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What is better? Why?</a:t>
            </a:r>
          </a:p>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When will</a:t>
            </a:r>
            <a:r>
              <a:rPr lang="en-US" sz="800" b="1" baseline="0" dirty="0">
                <a:solidFill>
                  <a:srgbClr val="FF0000"/>
                </a:solidFill>
                <a:latin typeface="Arial Rounded MT Bold" panose="020F0704030504030204" pitchFamily="34" charset="0"/>
              </a:rPr>
              <a:t> </a:t>
            </a:r>
            <a:r>
              <a:rPr lang="en-US" sz="800" b="1" dirty="0">
                <a:solidFill>
                  <a:srgbClr val="FF0000"/>
                </a:solidFill>
                <a:latin typeface="Arial Rounded MT Bold" panose="020F0704030504030204" pitchFamily="34" charset="0"/>
              </a:rPr>
              <a:t>you use merge? When rebase</a:t>
            </a:r>
          </a:p>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err="1">
                <a:solidFill>
                  <a:srgbClr val="FF0000"/>
                </a:solidFill>
                <a:latin typeface="Arial Rounded MT Bold" panose="020F0704030504030204" pitchFamily="34" charset="0"/>
              </a:rPr>
              <a:t>Atlassian</a:t>
            </a:r>
            <a:r>
              <a:rPr lang="en-US" sz="800" b="1" dirty="0">
                <a:solidFill>
                  <a:srgbClr val="FF0000"/>
                </a:solidFill>
                <a:latin typeface="Arial Rounded MT Bold" panose="020F0704030504030204" pitchFamily="34" charset="0"/>
              </a:rPr>
              <a:t>…team</a:t>
            </a:r>
          </a:p>
        </p:txBody>
      </p:sp>
      <p:sp>
        <p:nvSpPr>
          <p:cNvPr id="4" name="Slide Number Placeholder 3"/>
          <p:cNvSpPr>
            <a:spLocks noGrp="1"/>
          </p:cNvSpPr>
          <p:nvPr>
            <p:ph type="sldNum" sz="quarter" idx="10"/>
          </p:nvPr>
        </p:nvSpPr>
        <p:spPr/>
        <p:txBody>
          <a:bodyPr/>
          <a:lstStyle/>
          <a:p>
            <a:fld id="{7AE90029-A909-AD4E-9775-A0D64990AD22}" type="slidenum">
              <a:rPr lang="en-US" smtClean="0"/>
              <a:t>49</a:t>
            </a:fld>
            <a:endParaRPr lang="en-US"/>
          </a:p>
        </p:txBody>
      </p:sp>
    </p:spTree>
    <p:extLst>
      <p:ext uri="{BB962C8B-B14F-4D97-AF65-F5344CB8AC3E}">
        <p14:creationId xmlns:p14="http://schemas.microsoft.com/office/powerpoint/2010/main" val="11712750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50</a:t>
            </a:fld>
            <a:endParaRPr lang="en-US"/>
          </a:p>
        </p:txBody>
      </p:sp>
    </p:spTree>
    <p:extLst>
      <p:ext uri="{BB962C8B-B14F-4D97-AF65-F5344CB8AC3E}">
        <p14:creationId xmlns:p14="http://schemas.microsoft.com/office/powerpoint/2010/main" val="38019780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51</a:t>
            </a:fld>
            <a:endParaRPr lang="en-US"/>
          </a:p>
        </p:txBody>
      </p:sp>
    </p:spTree>
    <p:extLst>
      <p:ext uri="{BB962C8B-B14F-4D97-AF65-F5344CB8AC3E}">
        <p14:creationId xmlns:p14="http://schemas.microsoft.com/office/powerpoint/2010/main" val="5115830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52</a:t>
            </a:fld>
            <a:endParaRPr lang="en-US"/>
          </a:p>
        </p:txBody>
      </p:sp>
    </p:spTree>
    <p:extLst>
      <p:ext uri="{BB962C8B-B14F-4D97-AF65-F5344CB8AC3E}">
        <p14:creationId xmlns:p14="http://schemas.microsoft.com/office/powerpoint/2010/main" val="30011118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53</a:t>
            </a:fld>
            <a:endParaRPr lang="en-US"/>
          </a:p>
        </p:txBody>
      </p:sp>
    </p:spTree>
    <p:extLst>
      <p:ext uri="{BB962C8B-B14F-4D97-AF65-F5344CB8AC3E}">
        <p14:creationId xmlns:p14="http://schemas.microsoft.com/office/powerpoint/2010/main" val="8319759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54</a:t>
            </a:fld>
            <a:endParaRPr lang="en-US"/>
          </a:p>
        </p:txBody>
      </p:sp>
    </p:spTree>
    <p:extLst>
      <p:ext uri="{BB962C8B-B14F-4D97-AF65-F5344CB8AC3E}">
        <p14:creationId xmlns:p14="http://schemas.microsoft.com/office/powerpoint/2010/main" val="5964088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55</a:t>
            </a:fld>
            <a:endParaRPr lang="en-US"/>
          </a:p>
        </p:txBody>
      </p:sp>
    </p:spTree>
    <p:extLst>
      <p:ext uri="{BB962C8B-B14F-4D97-AF65-F5344CB8AC3E}">
        <p14:creationId xmlns:p14="http://schemas.microsoft.com/office/powerpoint/2010/main" val="23702949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56</a:t>
            </a:fld>
            <a:endParaRPr lang="en-US"/>
          </a:p>
        </p:txBody>
      </p:sp>
    </p:spTree>
    <p:extLst>
      <p:ext uri="{BB962C8B-B14F-4D97-AF65-F5344CB8AC3E}">
        <p14:creationId xmlns:p14="http://schemas.microsoft.com/office/powerpoint/2010/main" val="46566144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57</a:t>
            </a:fld>
            <a:endParaRPr lang="en-US"/>
          </a:p>
        </p:txBody>
      </p:sp>
    </p:spTree>
    <p:extLst>
      <p:ext uri="{BB962C8B-B14F-4D97-AF65-F5344CB8AC3E}">
        <p14:creationId xmlns:p14="http://schemas.microsoft.com/office/powerpoint/2010/main" val="164002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kern="1200" dirty="0">
                <a:solidFill>
                  <a:schemeClr val="tx1"/>
                </a:solidFill>
                <a:effectLst/>
                <a:latin typeface="+mn-lt"/>
                <a:ea typeface="+mn-ea"/>
                <a:cs typeface="+mn-cs"/>
              </a:rPr>
              <a:t>In a distributed version control system each user has a complete local copy of a repository on his individual computer. The user can copy an existing repository. This copying process is typically called </a:t>
            </a:r>
            <a:r>
              <a:rPr lang="en-GB" sz="1200" b="0" i="1" kern="1200" dirty="0">
                <a:solidFill>
                  <a:schemeClr val="tx1"/>
                </a:solidFill>
                <a:effectLst/>
                <a:latin typeface="+mn-lt"/>
                <a:ea typeface="+mn-ea"/>
                <a:cs typeface="+mn-cs"/>
              </a:rPr>
              <a:t>cloning</a:t>
            </a:r>
            <a:r>
              <a:rPr lang="en-GB" sz="1200" b="0" i="0" kern="1200" dirty="0">
                <a:solidFill>
                  <a:schemeClr val="tx1"/>
                </a:solidFill>
                <a:effectLst/>
                <a:latin typeface="+mn-lt"/>
                <a:ea typeface="+mn-ea"/>
                <a:cs typeface="+mn-cs"/>
              </a:rPr>
              <a:t> and the resulting repository can be referred to as a </a:t>
            </a:r>
            <a:r>
              <a:rPr lang="en-GB" sz="1200" b="0" i="1" kern="1200" dirty="0">
                <a:solidFill>
                  <a:schemeClr val="tx1"/>
                </a:solidFill>
                <a:effectLst/>
                <a:latin typeface="+mn-lt"/>
                <a:ea typeface="+mn-ea"/>
                <a:cs typeface="+mn-cs"/>
              </a:rPr>
              <a:t>clone</a:t>
            </a:r>
            <a:r>
              <a:rPr lang="en-GB" sz="1200" b="0" i="0" kern="1200" dirty="0">
                <a:solidFill>
                  <a:schemeClr val="tx1"/>
                </a:solidFill>
                <a:effectLst/>
                <a:latin typeface="+mn-lt"/>
                <a:ea typeface="+mn-ea"/>
                <a:cs typeface="+mn-cs"/>
              </a:rPr>
              <a:t>.</a:t>
            </a:r>
          </a:p>
          <a:p>
            <a:pPr rtl="0"/>
            <a:r>
              <a:rPr lang="en-GB" sz="1200" b="0" i="0" kern="1200" dirty="0">
                <a:solidFill>
                  <a:schemeClr val="tx1"/>
                </a:solidFill>
                <a:effectLst/>
                <a:latin typeface="+mn-lt"/>
                <a:ea typeface="+mn-ea"/>
                <a:cs typeface="+mn-cs"/>
              </a:rPr>
              <a:t>Every clone contains the full history of the collection of files and a cloned repository has the same functionality as the original repository.</a:t>
            </a:r>
          </a:p>
          <a:p>
            <a:pPr rtl="0"/>
            <a:r>
              <a:rPr lang="en-GB" sz="1200" b="0" i="0" kern="1200" dirty="0">
                <a:solidFill>
                  <a:schemeClr val="tx1"/>
                </a:solidFill>
                <a:effectLst/>
                <a:latin typeface="+mn-lt"/>
                <a:ea typeface="+mn-ea"/>
                <a:cs typeface="+mn-cs"/>
              </a:rPr>
              <a:t>Every repository can exchange versions of the files with other repositories by transporting these changes. This is typically done via a repository running on a server which is, unlike the local machine of a developer, always online. Typically, there is a central server for keeping a repository but each cloned repository is a full copy of this repository. The decision which of the copies is considered to be the central server repository is pure convention.</a:t>
            </a:r>
          </a:p>
        </p:txBody>
      </p:sp>
      <p:sp>
        <p:nvSpPr>
          <p:cNvPr id="4" name="Slide Number Placeholder 3"/>
          <p:cNvSpPr>
            <a:spLocks noGrp="1"/>
          </p:cNvSpPr>
          <p:nvPr>
            <p:ph type="sldNum" sz="quarter" idx="10"/>
          </p:nvPr>
        </p:nvSpPr>
        <p:spPr/>
        <p:txBody>
          <a:bodyPr/>
          <a:lstStyle/>
          <a:p>
            <a:fld id="{7AE90029-A909-AD4E-9775-A0D64990AD22}" type="slidenum">
              <a:rPr lang="en-US" smtClean="0"/>
              <a:t>6</a:t>
            </a:fld>
            <a:endParaRPr lang="en-US"/>
          </a:p>
        </p:txBody>
      </p:sp>
    </p:spTree>
    <p:extLst>
      <p:ext uri="{BB962C8B-B14F-4D97-AF65-F5344CB8AC3E}">
        <p14:creationId xmlns:p14="http://schemas.microsoft.com/office/powerpoint/2010/main" val="22117614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https://git-scm.com/book/en/v2</a:t>
            </a:r>
          </a:p>
        </p:txBody>
      </p:sp>
      <p:sp>
        <p:nvSpPr>
          <p:cNvPr id="4" name="Slide Number Placeholder 3"/>
          <p:cNvSpPr>
            <a:spLocks noGrp="1"/>
          </p:cNvSpPr>
          <p:nvPr>
            <p:ph type="sldNum" sz="quarter" idx="10"/>
          </p:nvPr>
        </p:nvSpPr>
        <p:spPr/>
        <p:txBody>
          <a:bodyPr/>
          <a:lstStyle/>
          <a:p>
            <a:fld id="{7AE90029-A909-AD4E-9775-A0D64990AD22}" type="slidenum">
              <a:rPr lang="en-US" smtClean="0"/>
              <a:t>58</a:t>
            </a:fld>
            <a:endParaRPr lang="en-US"/>
          </a:p>
        </p:txBody>
      </p:sp>
    </p:spTree>
    <p:extLst>
      <p:ext uri="{BB962C8B-B14F-4D97-AF65-F5344CB8AC3E}">
        <p14:creationId xmlns:p14="http://schemas.microsoft.com/office/powerpoint/2010/main" val="32533404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https://try.github.io/levels/1/challenges/1</a:t>
            </a:r>
          </a:p>
        </p:txBody>
      </p:sp>
      <p:sp>
        <p:nvSpPr>
          <p:cNvPr id="4" name="Slide Number Placeholder 3"/>
          <p:cNvSpPr>
            <a:spLocks noGrp="1"/>
          </p:cNvSpPr>
          <p:nvPr>
            <p:ph type="sldNum" sz="quarter" idx="10"/>
          </p:nvPr>
        </p:nvSpPr>
        <p:spPr/>
        <p:txBody>
          <a:bodyPr/>
          <a:lstStyle/>
          <a:p>
            <a:fld id="{7AE90029-A909-AD4E-9775-A0D64990AD22}" type="slidenum">
              <a:rPr lang="en-US" smtClean="0"/>
              <a:t>59</a:t>
            </a:fld>
            <a:endParaRPr lang="en-US"/>
          </a:p>
        </p:txBody>
      </p:sp>
    </p:spTree>
    <p:extLst>
      <p:ext uri="{BB962C8B-B14F-4D97-AF65-F5344CB8AC3E}">
        <p14:creationId xmlns:p14="http://schemas.microsoft.com/office/powerpoint/2010/main" val="14819579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sz="800" b="1" dirty="0">
                <a:solidFill>
                  <a:srgbClr val="FF0000"/>
                </a:solidFill>
                <a:latin typeface="Arial Rounded MT Bold" panose="020F0704030504030204" pitchFamily="34" charset="0"/>
              </a:rPr>
              <a:t>http://learngitbranching.js.org/</a:t>
            </a:r>
          </a:p>
          <a:p>
            <a:pPr marL="0" marR="0" indent="0" algn="l" defTabSz="342900" rtl="0" eaLnBrk="1" fontAlgn="auto" latinLnBrk="0" hangingPunct="1">
              <a:lnSpc>
                <a:spcPct val="100000"/>
              </a:lnSpc>
              <a:spcBef>
                <a:spcPts val="0"/>
              </a:spcBef>
              <a:spcAft>
                <a:spcPts val="0"/>
              </a:spcAft>
              <a:buClrTx/>
              <a:buSzTx/>
              <a:buFontTx/>
              <a:buNone/>
              <a:tabLst/>
              <a:defRPr/>
            </a:pPr>
            <a:endParaRPr lang="en-US" sz="800" b="1" dirty="0">
              <a:solidFill>
                <a:srgbClr val="FF0000"/>
              </a:solidFill>
              <a:latin typeface="Arial Rounded MT Bold" panose="020F0704030504030204" pitchFamily="34" charset="0"/>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60</a:t>
            </a:fld>
            <a:endParaRPr lang="en-US"/>
          </a:p>
        </p:txBody>
      </p:sp>
    </p:spTree>
    <p:extLst>
      <p:ext uri="{BB962C8B-B14F-4D97-AF65-F5344CB8AC3E}">
        <p14:creationId xmlns:p14="http://schemas.microsoft.com/office/powerpoint/2010/main" val="1427407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kern="1200" dirty="0">
                <a:solidFill>
                  <a:schemeClr val="tx1"/>
                </a:solidFill>
                <a:effectLst/>
                <a:latin typeface="+mn-lt"/>
                <a:ea typeface="+mn-ea"/>
                <a:cs typeface="+mn-cs"/>
              </a:rPr>
              <a:t>A localized version control system keeps local copies of the files. This approach can be as simple as creating a manual copy of the relevant files.</a:t>
            </a:r>
          </a:p>
          <a:p>
            <a:pPr rtl="0"/>
            <a:r>
              <a:rPr lang="en-GB" sz="1200" b="0" i="0" kern="1200" dirty="0">
                <a:solidFill>
                  <a:schemeClr val="tx1"/>
                </a:solidFill>
                <a:effectLst/>
                <a:latin typeface="+mn-lt"/>
                <a:ea typeface="+mn-ea"/>
                <a:cs typeface="+mn-cs"/>
              </a:rPr>
              <a:t>A centralized version control system provides a server software component which stores and manages the different versions of the files. A developer can copy (checkout) a certain version from the central sever onto their individual computer.</a:t>
            </a:r>
          </a:p>
          <a:p>
            <a:pPr rtl="0"/>
            <a:r>
              <a:rPr lang="en-GB" sz="1200" b="0" i="0" kern="1200" dirty="0">
                <a:solidFill>
                  <a:schemeClr val="tx1"/>
                </a:solidFill>
                <a:effectLst/>
                <a:latin typeface="+mn-lt"/>
                <a:ea typeface="+mn-ea"/>
                <a:cs typeface="+mn-cs"/>
              </a:rPr>
              <a:t>Both approaches have the drawback that they have one single point of failure. In a localized version control systems it is the individual computer and in a centralized version control systems it is the server machine. Both system makes it also harder to work in parallel on different features.</a:t>
            </a:r>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7</a:t>
            </a:fld>
            <a:endParaRPr lang="en-US"/>
          </a:p>
        </p:txBody>
      </p:sp>
    </p:spTree>
    <p:extLst>
      <p:ext uri="{BB962C8B-B14F-4D97-AF65-F5344CB8AC3E}">
        <p14:creationId xmlns:p14="http://schemas.microsoft.com/office/powerpoint/2010/main" val="1858735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b="0" i="0" kern="1200" dirty="0">
                <a:solidFill>
                  <a:schemeClr val="tx1"/>
                </a:solidFill>
                <a:effectLst/>
                <a:latin typeface="+mn-lt"/>
                <a:ea typeface="+mn-ea"/>
                <a:cs typeface="+mn-cs"/>
              </a:rPr>
              <a:t>Проект створив </a:t>
            </a:r>
            <a:r>
              <a:rPr lang="ru-RU" sz="1200" b="0" i="0" u="none" strike="noStrike" kern="1200" dirty="0">
                <a:solidFill>
                  <a:schemeClr val="tx1"/>
                </a:solidFill>
                <a:effectLst/>
                <a:latin typeface="+mn-lt"/>
                <a:ea typeface="+mn-ea"/>
                <a:cs typeface="+mn-cs"/>
                <a:hlinkClick r:id="rId3" tooltip="Лінус Торвальдс"/>
              </a:rPr>
              <a:t>Лінус Торвальдс</a:t>
            </a:r>
            <a:r>
              <a:rPr lang="ru-RU" sz="1200" b="0" i="0" kern="1200" dirty="0">
                <a:solidFill>
                  <a:schemeClr val="tx1"/>
                </a:solidFill>
                <a:effectLst/>
                <a:latin typeface="+mn-lt"/>
                <a:ea typeface="+mn-ea"/>
                <a:cs typeface="+mn-cs"/>
              </a:rPr>
              <a:t> для управління розробкою </a:t>
            </a:r>
            <a:r>
              <a:rPr lang="ru-RU" sz="1200" b="0" i="0" u="none" strike="noStrike" kern="1200" dirty="0">
                <a:solidFill>
                  <a:schemeClr val="tx1"/>
                </a:solidFill>
                <a:effectLst/>
                <a:latin typeface="+mn-lt"/>
                <a:ea typeface="+mn-ea"/>
                <a:cs typeface="+mn-cs"/>
                <a:hlinkClick r:id="rId4" tooltip="Ядро Linux"/>
              </a:rPr>
              <a:t>ядра </a:t>
            </a:r>
            <a:r>
              <a:rPr lang="en-US" sz="1200" b="0" i="0" u="none" strike="noStrike" kern="1200" dirty="0">
                <a:solidFill>
                  <a:schemeClr val="tx1"/>
                </a:solidFill>
                <a:effectLst/>
                <a:latin typeface="+mn-lt"/>
                <a:ea typeface="+mn-ea"/>
                <a:cs typeface="+mn-cs"/>
                <a:hlinkClick r:id="rId4" tooltip="Ядро Linux"/>
              </a:rPr>
              <a:t>Linux</a:t>
            </a:r>
            <a:r>
              <a:rPr lang="en-US" sz="1200" b="0" i="0" kern="1200" dirty="0">
                <a:solidFill>
                  <a:schemeClr val="tx1"/>
                </a:solidFill>
                <a:effectLst/>
                <a:latin typeface="+mn-lt"/>
                <a:ea typeface="+mn-ea"/>
                <a:cs typeface="+mn-cs"/>
              </a:rPr>
              <a:t>, </a:t>
            </a:r>
            <a:r>
              <a:rPr lang="ru-RU" sz="1200" b="0" i="0" kern="1200" dirty="0">
                <a:solidFill>
                  <a:schemeClr val="tx1"/>
                </a:solidFill>
                <a:effectLst/>
                <a:latin typeface="+mn-lt"/>
                <a:ea typeface="+mn-ea"/>
                <a:cs typeface="+mn-cs"/>
              </a:rPr>
              <a:t>а сьогодні підтримується Джуніо Хамано (</a:t>
            </a:r>
            <a:r>
              <a:rPr lang="ru-RU" sz="1200" b="0" i="0" u="none" strike="noStrike" kern="1200" dirty="0">
                <a:solidFill>
                  <a:schemeClr val="tx1"/>
                </a:solidFill>
                <a:effectLst/>
                <a:latin typeface="+mn-lt"/>
                <a:ea typeface="+mn-ea"/>
                <a:cs typeface="+mn-cs"/>
                <a:hlinkClick r:id="rId5" tooltip="Англійська мова"/>
              </a:rPr>
              <a:t>англ.</a:t>
            </a:r>
            <a:r>
              <a:rPr lang="ru-RU"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Junio</a:t>
            </a:r>
            <a:r>
              <a:rPr lang="en-US" sz="1200" b="0" i="1" kern="1200" dirty="0">
                <a:solidFill>
                  <a:schemeClr val="tx1"/>
                </a:solidFill>
                <a:effectLst/>
                <a:latin typeface="+mn-lt"/>
                <a:ea typeface="+mn-ea"/>
                <a:cs typeface="+mn-cs"/>
              </a:rPr>
              <a:t> C. Hamano</a:t>
            </a:r>
            <a:r>
              <a:rPr lang="en-US" sz="1200" b="0" i="0" kern="1200" dirty="0">
                <a:solidFill>
                  <a:schemeClr val="tx1"/>
                </a:solidFill>
                <a:effectLst/>
                <a:latin typeface="+mn-lt"/>
                <a:ea typeface="+mn-ea"/>
                <a:cs typeface="+mn-cs"/>
              </a:rPr>
              <a:t>). Git </a:t>
            </a:r>
            <a:r>
              <a:rPr lang="ru-RU" sz="1200" b="0" i="0" kern="1200" dirty="0">
                <a:solidFill>
                  <a:schemeClr val="tx1"/>
                </a:solidFill>
                <a:effectLst/>
                <a:latin typeface="+mn-lt"/>
                <a:ea typeface="+mn-ea"/>
                <a:cs typeface="+mn-cs"/>
              </a:rPr>
              <a:t>є однією з найефективніших, надійних і високопродуктивних </a:t>
            </a:r>
            <a:r>
              <a:rPr lang="ru-RU" sz="1200" b="0" i="0" u="none" strike="noStrike" kern="1200" dirty="0">
                <a:solidFill>
                  <a:schemeClr val="tx1"/>
                </a:solidFill>
                <a:effectLst/>
                <a:latin typeface="+mn-lt"/>
                <a:ea typeface="+mn-ea"/>
                <a:cs typeface="+mn-cs"/>
                <a:hlinkClick r:id="rId6" tooltip="Система керування версіями"/>
              </a:rPr>
              <a:t>систем керування версіями</a:t>
            </a:r>
            <a:r>
              <a:rPr lang="ru-RU" sz="1200" b="0" i="0" kern="1200" dirty="0">
                <a:solidFill>
                  <a:schemeClr val="tx1"/>
                </a:solidFill>
                <a:effectLst/>
                <a:latin typeface="+mn-lt"/>
                <a:ea typeface="+mn-ea"/>
                <a:cs typeface="+mn-cs"/>
              </a:rPr>
              <a:t>, що надає гнучкі засоби нелінійної розробки, що базуються на відгалуженні і злитті гілок. Для забезпечення цілісності історії та стійкості до змін заднім числом використовуються криптографічні методи, також можлива прив'язка </a:t>
            </a:r>
            <a:r>
              <a:rPr lang="ru-RU" sz="1200" b="0" i="0" u="none" strike="noStrike" kern="1200" dirty="0">
                <a:solidFill>
                  <a:schemeClr val="tx1"/>
                </a:solidFill>
                <a:effectLst/>
                <a:latin typeface="+mn-lt"/>
                <a:ea typeface="+mn-ea"/>
                <a:cs typeface="+mn-cs"/>
                <a:hlinkClick r:id="rId7" tooltip="Цифровий підпис"/>
              </a:rPr>
              <a:t>цифрових підписів</a:t>
            </a:r>
            <a:r>
              <a:rPr lang="ru-RU" sz="1200" b="0" i="0" kern="1200" dirty="0">
                <a:solidFill>
                  <a:schemeClr val="tx1"/>
                </a:solidFill>
                <a:effectLst/>
                <a:latin typeface="+mn-lt"/>
                <a:ea typeface="+mn-ea"/>
                <a:cs typeface="+mn-cs"/>
              </a:rPr>
              <a:t> розробників до тегів і комітів.</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8</a:t>
            </a:fld>
            <a:endParaRPr lang="en-US"/>
          </a:p>
        </p:txBody>
      </p:sp>
    </p:spTree>
    <p:extLst>
      <p:ext uri="{BB962C8B-B14F-4D97-AF65-F5344CB8AC3E}">
        <p14:creationId xmlns:p14="http://schemas.microsoft.com/office/powerpoint/2010/main" val="1757937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9</a:t>
            </a:fld>
            <a:endParaRPr lang="en-US"/>
          </a:p>
        </p:txBody>
      </p:sp>
    </p:spTree>
    <p:extLst>
      <p:ext uri="{BB962C8B-B14F-4D97-AF65-F5344CB8AC3E}">
        <p14:creationId xmlns:p14="http://schemas.microsoft.com/office/powerpoint/2010/main" val="3309535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10</a:t>
            </a:fld>
            <a:endParaRPr lang="en-US"/>
          </a:p>
        </p:txBody>
      </p:sp>
    </p:spTree>
    <p:extLst>
      <p:ext uri="{BB962C8B-B14F-4D97-AF65-F5344CB8AC3E}">
        <p14:creationId xmlns:p14="http://schemas.microsoft.com/office/powerpoint/2010/main" val="903998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4117709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Steps">
    <p:spTree>
      <p:nvGrpSpPr>
        <p:cNvPr id="1" name=""/>
        <p:cNvGrpSpPr/>
        <p:nvPr/>
      </p:nvGrpSpPr>
      <p:grpSpPr>
        <a:xfrm>
          <a:off x="0" y="0"/>
          <a:ext cx="0" cy="0"/>
          <a:chOff x="0" y="0"/>
          <a:chExt cx="0" cy="0"/>
        </a:xfrm>
      </p:grpSpPr>
      <p:sp>
        <p:nvSpPr>
          <p:cNvPr id="3" name="Rectangle 2"/>
          <p:cNvSpPr/>
          <p:nvPr userDrawn="1"/>
        </p:nvSpPr>
        <p:spPr>
          <a:xfrm>
            <a:off x="1" y="926332"/>
            <a:ext cx="778669" cy="557606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dirty="0">
              <a:solidFill>
                <a:srgbClr val="2FC2D9"/>
              </a:solidFill>
            </a:endParaRPr>
          </a:p>
        </p:txBody>
      </p:sp>
      <p:sp>
        <p:nvSpPr>
          <p:cNvPr id="4" name="Oval 3"/>
          <p:cNvSpPr/>
          <p:nvPr userDrawn="1"/>
        </p:nvSpPr>
        <p:spPr>
          <a:xfrm>
            <a:off x="575866" y="3477648"/>
            <a:ext cx="411480" cy="411480"/>
          </a:xfrm>
          <a:prstGeom prst="ellipse">
            <a:avLst/>
          </a:prstGeom>
          <a:solidFill>
            <a:srgbClr val="2FC2D9"/>
          </a:solidFill>
          <a:ln w="25400">
            <a:solidFill>
              <a:srgbClr val="FFFFFF"/>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1500" dirty="0">
                <a:solidFill>
                  <a:srgbClr val="FFFFFF"/>
                </a:solidFill>
                <a:latin typeface="Arial Black"/>
                <a:cs typeface="Arial Black"/>
              </a:rPr>
              <a:t>2</a:t>
            </a:r>
          </a:p>
        </p:txBody>
      </p:sp>
      <p:cxnSp>
        <p:nvCxnSpPr>
          <p:cNvPr id="6" name="Straight Connector 5"/>
          <p:cNvCxnSpPr/>
          <p:nvPr userDrawn="1"/>
        </p:nvCxnSpPr>
        <p:spPr>
          <a:xfrm flipH="1">
            <a:off x="0" y="4633576"/>
            <a:ext cx="9144000" cy="0"/>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userDrawn="1"/>
        </p:nvSpPr>
        <p:spPr>
          <a:xfrm>
            <a:off x="575866" y="1630376"/>
            <a:ext cx="411480" cy="411480"/>
          </a:xfrm>
          <a:prstGeom prst="ellipse">
            <a:avLst/>
          </a:prstGeom>
          <a:solidFill>
            <a:schemeClr val="accent2"/>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1500" dirty="0">
                <a:solidFill>
                  <a:schemeClr val="bg1"/>
                </a:solidFill>
                <a:latin typeface="Arial Black"/>
                <a:cs typeface="Arial Black"/>
              </a:rPr>
              <a:t>1</a:t>
            </a:r>
          </a:p>
        </p:txBody>
      </p:sp>
      <p:cxnSp>
        <p:nvCxnSpPr>
          <p:cNvPr id="8" name="Straight Connector 7"/>
          <p:cNvCxnSpPr/>
          <p:nvPr userDrawn="1"/>
        </p:nvCxnSpPr>
        <p:spPr>
          <a:xfrm flipH="1">
            <a:off x="0" y="2786304"/>
            <a:ext cx="9144000" cy="0"/>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userDrawn="1"/>
        </p:nvSpPr>
        <p:spPr>
          <a:xfrm>
            <a:off x="575866" y="5324921"/>
            <a:ext cx="411480" cy="411480"/>
          </a:xfrm>
          <a:prstGeom prst="ellipse">
            <a:avLst/>
          </a:prstGeom>
          <a:solidFill>
            <a:srgbClr val="2FC2D9"/>
          </a:solidFill>
          <a:ln w="25400">
            <a:solidFill>
              <a:srgbClr val="FFFFFF"/>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1500" dirty="0">
                <a:solidFill>
                  <a:srgbClr val="FFFFFF"/>
                </a:solidFill>
                <a:latin typeface="Arial Black"/>
                <a:cs typeface="Arial Black"/>
              </a:rPr>
              <a:t>3</a:t>
            </a:r>
          </a:p>
        </p:txBody>
      </p:sp>
      <p:sp>
        <p:nvSpPr>
          <p:cNvPr id="10" name="Text Placeholder 9"/>
          <p:cNvSpPr>
            <a:spLocks noGrp="1"/>
          </p:cNvSpPr>
          <p:nvPr>
            <p:ph type="body" sz="quarter" idx="23" hasCustomPrompt="1"/>
          </p:nvPr>
        </p:nvSpPr>
        <p:spPr>
          <a:xfrm>
            <a:off x="1117600" y="1422400"/>
            <a:ext cx="1790700" cy="889000"/>
          </a:xfrm>
          <a:prstGeom prst="rect">
            <a:avLst/>
          </a:prstGeom>
        </p:spPr>
        <p:txBody>
          <a:bodyPr vert="horz" anchor="ctr" anchorCtr="0"/>
          <a:lstStyle>
            <a:lvl1pPr marL="0" indent="0">
              <a:buNone/>
              <a:defRPr sz="1600" baseline="0">
                <a:latin typeface="Arial Black"/>
                <a:cs typeface="Arial Black"/>
              </a:defRPr>
            </a:lvl1pPr>
          </a:lstStyle>
          <a:p>
            <a:pPr lvl="0"/>
            <a:r>
              <a:rPr lang="en-US" dirty="0"/>
              <a:t>LOREM IPSUM DOLOR SIT AMET DIAM</a:t>
            </a:r>
          </a:p>
        </p:txBody>
      </p:sp>
      <p:sp>
        <p:nvSpPr>
          <p:cNvPr id="12" name="Content Placeholder 11"/>
          <p:cNvSpPr>
            <a:spLocks noGrp="1"/>
          </p:cNvSpPr>
          <p:nvPr>
            <p:ph sz="quarter" idx="24" hasCustomPrompt="1"/>
          </p:nvPr>
        </p:nvSpPr>
        <p:spPr>
          <a:xfrm>
            <a:off x="3086100" y="1206500"/>
            <a:ext cx="5664200" cy="1333500"/>
          </a:xfrm>
          <a:prstGeom prst="rect">
            <a:avLst/>
          </a:prstGeom>
        </p:spPr>
        <p:txBody>
          <a:bodyPr vert="horz" anchor="ctr" anchorCtr="0"/>
          <a:lstStyle>
            <a:lvl1pPr marL="173736" marR="0" indent="-173736" algn="l" defTabSz="457200" rtl="0" eaLnBrk="1" fontAlgn="auto" latinLnBrk="0" hangingPunct="1">
              <a:lnSpc>
                <a:spcPct val="120000"/>
              </a:lnSpc>
              <a:spcBef>
                <a:spcPts val="0"/>
              </a:spcBef>
              <a:spcAft>
                <a:spcPts val="800"/>
              </a:spcAft>
              <a:buClr>
                <a:schemeClr val="accent2"/>
              </a:buClr>
              <a:buSzTx/>
              <a:buFont typeface="Arial"/>
              <a:buChar char="•"/>
              <a:tabLst/>
              <a:defRPr sz="1400" baseline="0"/>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a:p>
            <a:pPr lvl="0"/>
            <a:r>
              <a:rPr lang="en-US" dirty="0"/>
              <a:t>Se </a:t>
            </a:r>
            <a:r>
              <a:rPr lang="en-US" dirty="0" err="1"/>
              <a:t>diam</a:t>
            </a:r>
            <a:r>
              <a:rPr lang="en-US" dirty="0"/>
              <a:t> </a:t>
            </a:r>
            <a:r>
              <a:rPr lang="en-US" dirty="0" err="1"/>
              <a:t>nonummy</a:t>
            </a:r>
            <a:r>
              <a:rPr lang="en-US" dirty="0"/>
              <a:t> </a:t>
            </a:r>
            <a:r>
              <a:rPr lang="en-US" dirty="0" err="1"/>
              <a:t>nibh</a:t>
            </a:r>
            <a:r>
              <a:rPr lang="en-US" dirty="0"/>
              <a:t> </a:t>
            </a:r>
            <a:r>
              <a:rPr lang="en-US" dirty="0" err="1"/>
              <a:t>tincidunt</a:t>
            </a:r>
            <a:r>
              <a:rPr lang="en-US" dirty="0"/>
              <a:t> </a:t>
            </a:r>
            <a:r>
              <a:rPr lang="en-US" dirty="0" err="1"/>
              <a:t>ut</a:t>
            </a:r>
            <a:r>
              <a:rPr lang="en-US" dirty="0"/>
              <a:t> </a:t>
            </a:r>
            <a:r>
              <a:rPr lang="en-US" dirty="0" err="1"/>
              <a:t>laoreet</a:t>
            </a:r>
            <a:r>
              <a:rPr lang="en-US" dirty="0"/>
              <a:t> magna </a:t>
            </a:r>
            <a:r>
              <a:rPr lang="en-US" dirty="0" err="1"/>
              <a:t>erat</a:t>
            </a:r>
            <a:r>
              <a:rPr lang="en-US" dirty="0"/>
              <a:t> </a:t>
            </a:r>
            <a:r>
              <a:rPr lang="en-US" dirty="0" err="1"/>
              <a:t>volutpat</a:t>
            </a:r>
            <a:endParaRPr lang="en-US" dirty="0"/>
          </a:p>
          <a:p>
            <a:pPr marL="173736" marR="0" lvl="0" indent="-173736" algn="l" defTabSz="457200" rtl="0" eaLnBrk="1" fontAlgn="auto" latinLnBrk="0" hangingPunct="1">
              <a:lnSpc>
                <a:spcPct val="120000"/>
              </a:lnSpc>
              <a:spcBef>
                <a:spcPts val="0"/>
              </a:spcBef>
              <a:spcAft>
                <a:spcPts val="80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p:txBody>
      </p:sp>
      <p:sp>
        <p:nvSpPr>
          <p:cNvPr id="19" name="Text Placeholder 9"/>
          <p:cNvSpPr>
            <a:spLocks noGrp="1"/>
          </p:cNvSpPr>
          <p:nvPr>
            <p:ph type="body" sz="quarter" idx="25" hasCustomPrompt="1"/>
          </p:nvPr>
        </p:nvSpPr>
        <p:spPr>
          <a:xfrm>
            <a:off x="1117600" y="3238500"/>
            <a:ext cx="1790700" cy="889000"/>
          </a:xfrm>
          <a:prstGeom prst="rect">
            <a:avLst/>
          </a:prstGeom>
        </p:spPr>
        <p:txBody>
          <a:bodyPr vert="horz" anchor="ctr" anchorCtr="0"/>
          <a:lstStyle>
            <a:lvl1pPr marL="0" indent="0">
              <a:buNone/>
              <a:defRPr sz="1600" baseline="0">
                <a:latin typeface="Arial Black"/>
                <a:cs typeface="Arial Black"/>
              </a:defRPr>
            </a:lvl1pPr>
          </a:lstStyle>
          <a:p>
            <a:pPr lvl="0"/>
            <a:r>
              <a:rPr lang="en-US" dirty="0"/>
              <a:t>LOREM IPSUM DOLOR SIT AMET DIAM</a:t>
            </a:r>
          </a:p>
        </p:txBody>
      </p:sp>
      <p:sp>
        <p:nvSpPr>
          <p:cNvPr id="20" name="Content Placeholder 11"/>
          <p:cNvSpPr>
            <a:spLocks noGrp="1"/>
          </p:cNvSpPr>
          <p:nvPr>
            <p:ph sz="quarter" idx="26" hasCustomPrompt="1"/>
          </p:nvPr>
        </p:nvSpPr>
        <p:spPr>
          <a:xfrm>
            <a:off x="3086100" y="3022600"/>
            <a:ext cx="5664200" cy="1333500"/>
          </a:xfrm>
          <a:prstGeom prst="rect">
            <a:avLst/>
          </a:prstGeom>
        </p:spPr>
        <p:txBody>
          <a:bodyPr vert="horz" anchor="ctr" anchorCtr="0"/>
          <a:lstStyle>
            <a:lvl1pPr marL="173736" marR="0" indent="-173736" algn="l" defTabSz="457200" rtl="0" eaLnBrk="1" fontAlgn="auto" latinLnBrk="0" hangingPunct="1">
              <a:lnSpc>
                <a:spcPct val="120000"/>
              </a:lnSpc>
              <a:spcBef>
                <a:spcPts val="0"/>
              </a:spcBef>
              <a:spcAft>
                <a:spcPts val="800"/>
              </a:spcAft>
              <a:buClr>
                <a:schemeClr val="accent2"/>
              </a:buClr>
              <a:buSzTx/>
              <a:buFont typeface="Arial"/>
              <a:buChar char="•"/>
              <a:tabLst/>
              <a:defRPr sz="1400" baseline="0"/>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a:p>
            <a:pPr lvl="0"/>
            <a:r>
              <a:rPr lang="en-US" dirty="0"/>
              <a:t>Se </a:t>
            </a:r>
            <a:r>
              <a:rPr lang="en-US" dirty="0" err="1"/>
              <a:t>diam</a:t>
            </a:r>
            <a:r>
              <a:rPr lang="en-US" dirty="0"/>
              <a:t> </a:t>
            </a:r>
            <a:r>
              <a:rPr lang="en-US" dirty="0" err="1"/>
              <a:t>nonummy</a:t>
            </a:r>
            <a:r>
              <a:rPr lang="en-US" dirty="0"/>
              <a:t> </a:t>
            </a:r>
            <a:r>
              <a:rPr lang="en-US" dirty="0" err="1"/>
              <a:t>nibh</a:t>
            </a:r>
            <a:r>
              <a:rPr lang="en-US" dirty="0"/>
              <a:t> </a:t>
            </a:r>
            <a:r>
              <a:rPr lang="en-US" dirty="0" err="1"/>
              <a:t>tincidunt</a:t>
            </a:r>
            <a:r>
              <a:rPr lang="en-US" dirty="0"/>
              <a:t> </a:t>
            </a:r>
            <a:r>
              <a:rPr lang="en-US" dirty="0" err="1"/>
              <a:t>ut</a:t>
            </a:r>
            <a:r>
              <a:rPr lang="en-US" dirty="0"/>
              <a:t> </a:t>
            </a:r>
            <a:r>
              <a:rPr lang="en-US" dirty="0" err="1"/>
              <a:t>laoreet</a:t>
            </a:r>
            <a:r>
              <a:rPr lang="en-US" dirty="0"/>
              <a:t> magna </a:t>
            </a:r>
            <a:r>
              <a:rPr lang="en-US" dirty="0" err="1"/>
              <a:t>erat</a:t>
            </a:r>
            <a:r>
              <a:rPr lang="en-US" dirty="0"/>
              <a:t> </a:t>
            </a:r>
            <a:r>
              <a:rPr lang="en-US" dirty="0" err="1"/>
              <a:t>volutpat</a:t>
            </a:r>
            <a:endParaRPr lang="en-US" dirty="0"/>
          </a:p>
          <a:p>
            <a:pPr marL="173736" marR="0" lvl="0" indent="-173736" algn="l" defTabSz="457200" rtl="0" eaLnBrk="1" fontAlgn="auto" latinLnBrk="0" hangingPunct="1">
              <a:lnSpc>
                <a:spcPct val="120000"/>
              </a:lnSpc>
              <a:spcBef>
                <a:spcPts val="0"/>
              </a:spcBef>
              <a:spcAft>
                <a:spcPts val="80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p:txBody>
      </p:sp>
      <p:sp>
        <p:nvSpPr>
          <p:cNvPr id="21" name="Text Placeholder 9"/>
          <p:cNvSpPr>
            <a:spLocks noGrp="1"/>
          </p:cNvSpPr>
          <p:nvPr>
            <p:ph type="body" sz="quarter" idx="27" hasCustomPrompt="1"/>
          </p:nvPr>
        </p:nvSpPr>
        <p:spPr>
          <a:xfrm>
            <a:off x="1117600" y="5080000"/>
            <a:ext cx="1790700" cy="889000"/>
          </a:xfrm>
          <a:prstGeom prst="rect">
            <a:avLst/>
          </a:prstGeom>
        </p:spPr>
        <p:txBody>
          <a:bodyPr vert="horz" anchor="ctr" anchorCtr="0"/>
          <a:lstStyle>
            <a:lvl1pPr marL="0" indent="0">
              <a:buNone/>
              <a:defRPr sz="1600" baseline="0">
                <a:latin typeface="Arial Black"/>
                <a:cs typeface="Arial Black"/>
              </a:defRPr>
            </a:lvl1pPr>
          </a:lstStyle>
          <a:p>
            <a:pPr lvl="0"/>
            <a:r>
              <a:rPr lang="en-US" dirty="0"/>
              <a:t>LOREM IPSUM DOLOR SIT AMET DIAM</a:t>
            </a:r>
          </a:p>
        </p:txBody>
      </p:sp>
      <p:sp>
        <p:nvSpPr>
          <p:cNvPr id="22" name="Content Placeholder 11"/>
          <p:cNvSpPr>
            <a:spLocks noGrp="1"/>
          </p:cNvSpPr>
          <p:nvPr>
            <p:ph sz="quarter" idx="28" hasCustomPrompt="1"/>
          </p:nvPr>
        </p:nvSpPr>
        <p:spPr>
          <a:xfrm>
            <a:off x="3086100" y="4864100"/>
            <a:ext cx="5664200" cy="1333500"/>
          </a:xfrm>
          <a:prstGeom prst="rect">
            <a:avLst/>
          </a:prstGeom>
        </p:spPr>
        <p:txBody>
          <a:bodyPr vert="horz" anchor="ctr" anchorCtr="0"/>
          <a:lstStyle>
            <a:lvl1pPr marL="173736" marR="0" indent="-173736" algn="l" defTabSz="457200" rtl="0" eaLnBrk="1" fontAlgn="auto" latinLnBrk="0" hangingPunct="1">
              <a:lnSpc>
                <a:spcPct val="120000"/>
              </a:lnSpc>
              <a:spcBef>
                <a:spcPts val="0"/>
              </a:spcBef>
              <a:spcAft>
                <a:spcPts val="800"/>
              </a:spcAft>
              <a:buClr>
                <a:schemeClr val="accent2"/>
              </a:buClr>
              <a:buSzTx/>
              <a:buFont typeface="Arial"/>
              <a:buChar char="•"/>
              <a:tabLst/>
              <a:defRPr sz="1400" baseline="0"/>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a:p>
            <a:pPr lvl="0"/>
            <a:r>
              <a:rPr lang="en-US" dirty="0"/>
              <a:t>Se </a:t>
            </a:r>
            <a:r>
              <a:rPr lang="en-US" dirty="0" err="1"/>
              <a:t>diam</a:t>
            </a:r>
            <a:r>
              <a:rPr lang="en-US" dirty="0"/>
              <a:t> </a:t>
            </a:r>
            <a:r>
              <a:rPr lang="en-US" dirty="0" err="1"/>
              <a:t>nonummy</a:t>
            </a:r>
            <a:r>
              <a:rPr lang="en-US" dirty="0"/>
              <a:t> </a:t>
            </a:r>
            <a:r>
              <a:rPr lang="en-US" dirty="0" err="1"/>
              <a:t>nibh</a:t>
            </a:r>
            <a:r>
              <a:rPr lang="en-US" dirty="0"/>
              <a:t> </a:t>
            </a:r>
            <a:r>
              <a:rPr lang="en-US" dirty="0" err="1"/>
              <a:t>tincidunt</a:t>
            </a:r>
            <a:r>
              <a:rPr lang="en-US" dirty="0"/>
              <a:t> </a:t>
            </a:r>
            <a:r>
              <a:rPr lang="en-US" dirty="0" err="1"/>
              <a:t>ut</a:t>
            </a:r>
            <a:r>
              <a:rPr lang="en-US" dirty="0"/>
              <a:t> </a:t>
            </a:r>
            <a:r>
              <a:rPr lang="en-US" dirty="0" err="1"/>
              <a:t>laoreet</a:t>
            </a:r>
            <a:r>
              <a:rPr lang="en-US" dirty="0"/>
              <a:t> magna </a:t>
            </a:r>
            <a:r>
              <a:rPr lang="en-US" dirty="0" err="1"/>
              <a:t>erat</a:t>
            </a:r>
            <a:r>
              <a:rPr lang="en-US" dirty="0"/>
              <a:t> </a:t>
            </a:r>
            <a:r>
              <a:rPr lang="en-US" dirty="0" err="1"/>
              <a:t>volutpat</a:t>
            </a:r>
            <a:endParaRPr lang="en-US" dirty="0"/>
          </a:p>
          <a:p>
            <a:pPr marL="173736" marR="0" lvl="0" indent="-173736" algn="l" defTabSz="457200" rtl="0" eaLnBrk="1" fontAlgn="auto" latinLnBrk="0" hangingPunct="1">
              <a:lnSpc>
                <a:spcPct val="120000"/>
              </a:lnSpc>
              <a:spcBef>
                <a:spcPts val="0"/>
              </a:spcBef>
              <a:spcAft>
                <a:spcPts val="80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consectetuer</a:t>
            </a:r>
            <a:r>
              <a:rPr lang="en-US" dirty="0"/>
              <a:t> </a:t>
            </a:r>
            <a:r>
              <a:rPr lang="en-US" dirty="0" err="1"/>
              <a:t>adipiscing</a:t>
            </a:r>
            <a:endParaRPr lang="en-US" dirty="0"/>
          </a:p>
        </p:txBody>
      </p:sp>
      <p:sp>
        <p:nvSpPr>
          <p:cNvPr id="23" name="Text Placeholder 6"/>
          <p:cNvSpPr>
            <a:spLocks noGrp="1"/>
          </p:cNvSpPr>
          <p:nvPr>
            <p:ph type="body" sz="quarter" idx="11"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3041069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 without image">
    <p:spTree>
      <p:nvGrpSpPr>
        <p:cNvPr id="1" name=""/>
        <p:cNvGrpSpPr/>
        <p:nvPr/>
      </p:nvGrpSpPr>
      <p:grpSpPr>
        <a:xfrm>
          <a:off x="0" y="0"/>
          <a:ext cx="0" cy="0"/>
          <a:chOff x="0" y="0"/>
          <a:chExt cx="0" cy="0"/>
        </a:xfrm>
      </p:grpSpPr>
      <p:sp>
        <p:nvSpPr>
          <p:cNvPr id="12" name="Rectangle 11"/>
          <p:cNvSpPr/>
          <p:nvPr userDrawn="1"/>
        </p:nvSpPr>
        <p:spPr>
          <a:xfrm>
            <a:off x="0" y="-4"/>
            <a:ext cx="9144000" cy="929991"/>
          </a:xfrm>
          <a:prstGeom prst="rect">
            <a:avLst/>
          </a:prstGeom>
          <a:solidFill>
            <a:schemeClr val="bg1"/>
          </a:solidFill>
          <a:ln>
            <a:noFill/>
          </a:ln>
          <a:effectLst>
            <a:outerShdw blurRad="40000" dist="25400" dir="5400000" rotWithShape="0">
              <a:srgbClr val="000000">
                <a:alpha val="3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Placeholder 1"/>
          <p:cNvSpPr>
            <a:spLocks noGrp="1"/>
          </p:cNvSpPr>
          <p:nvPr>
            <p:ph type="title" hasCustomPrompt="1"/>
          </p:nvPr>
        </p:nvSpPr>
        <p:spPr>
          <a:xfrm>
            <a:off x="1808738" y="119512"/>
            <a:ext cx="6457956" cy="724866"/>
          </a:xfrm>
          <a:prstGeom prst="rect">
            <a:avLst/>
          </a:prstGeom>
        </p:spPr>
        <p:txBody>
          <a:bodyPr vert="horz" lIns="91440" tIns="0" rIns="91440" bIns="45720" rtlCol="0" anchor="ctr">
            <a:normAutofit/>
          </a:bodyPr>
          <a:lstStyle>
            <a:lvl1pPr>
              <a:defRPr baseline="0"/>
            </a:lvl1pPr>
          </a:lstStyle>
          <a:p>
            <a:r>
              <a:rPr lang="en-US" dirty="0"/>
              <a:t>client name</a:t>
            </a:r>
          </a:p>
        </p:txBody>
      </p:sp>
      <p:cxnSp>
        <p:nvCxnSpPr>
          <p:cNvPr id="11" name="Straight Connector 10"/>
          <p:cNvCxnSpPr/>
          <p:nvPr userDrawn="1"/>
        </p:nvCxnSpPr>
        <p:spPr>
          <a:xfrm>
            <a:off x="1667934" y="328466"/>
            <a:ext cx="0" cy="27432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flipV="1">
            <a:off x="9144000" y="943717"/>
            <a:ext cx="0" cy="5598499"/>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2"/>
          <p:cNvSpPr>
            <a:spLocks noGrp="1"/>
          </p:cNvSpPr>
          <p:nvPr>
            <p:ph idx="1" hasCustomPrompt="1"/>
          </p:nvPr>
        </p:nvSpPr>
        <p:spPr>
          <a:xfrm>
            <a:off x="4777866" y="1761513"/>
            <a:ext cx="3931920" cy="3657600"/>
          </a:xfrm>
          <a:prstGeom prst="rect">
            <a:avLst/>
          </a:prstGeom>
        </p:spPr>
        <p:txBody>
          <a:bodyPr vert="horz" lIns="91440" tIns="45720" rIns="91440" bIns="45720" rtlCol="0">
            <a:noAutofit/>
          </a:bodyPr>
          <a:lstStyle>
            <a:lvl1pPr marL="173038" indent="-173038">
              <a:lnSpc>
                <a:spcPts val="1600"/>
              </a:lnSpc>
              <a:spcBef>
                <a:spcPts val="0"/>
              </a:spcBef>
              <a:spcAft>
                <a:spcPts val="1300"/>
              </a:spcAft>
              <a:buClr>
                <a:srgbClr val="2FC2D9"/>
              </a:buClr>
              <a:buFont typeface="Arial"/>
              <a:buChar char="•"/>
              <a:defRPr sz="1600" baseline="0">
                <a:solidFill>
                  <a:schemeClr val="tx1"/>
                </a:solidFill>
              </a:defRPr>
            </a:lvl1pPr>
            <a:lvl2pPr>
              <a:defRPr sz="1600"/>
            </a:lvl2pPr>
            <a:lvl3pPr>
              <a:defRPr sz="1400"/>
            </a:lvl3pPr>
          </a:lstStyle>
          <a:p>
            <a:pPr marL="173038" indent="-173038">
              <a:buClr>
                <a:srgbClr val="2FC2D9"/>
              </a:buClr>
            </a:pPr>
            <a:r>
              <a:rPr lang="en-US" dirty="0">
                <a:solidFill>
                  <a:srgbClr val="444444"/>
                </a:solidFill>
              </a:rPr>
              <a:t>Click to add bulleted list</a:t>
            </a:r>
          </a:p>
          <a:p>
            <a:pPr marL="173038" indent="-173038">
              <a:buClr>
                <a:srgbClr val="2FC2D9"/>
              </a:buClr>
            </a:pPr>
            <a:r>
              <a:rPr lang="en-US" dirty="0">
                <a:solidFill>
                  <a:srgbClr val="444444"/>
                </a:solidFill>
              </a:rPr>
              <a:t>Click to add bulleted list</a:t>
            </a:r>
          </a:p>
          <a:p>
            <a:pPr marL="173038" indent="-173038">
              <a:buClr>
                <a:srgbClr val="2FC2D9"/>
              </a:buClr>
            </a:pPr>
            <a:r>
              <a:rPr lang="en-US" dirty="0">
                <a:solidFill>
                  <a:srgbClr val="444444"/>
                </a:solidFill>
              </a:rPr>
              <a:t>Click to add bulleted list</a:t>
            </a:r>
          </a:p>
          <a:p>
            <a:pPr marL="173038" indent="-173038">
              <a:buClr>
                <a:srgbClr val="2FC2D9"/>
              </a:buClr>
            </a:pPr>
            <a:r>
              <a:rPr lang="en-US" dirty="0">
                <a:solidFill>
                  <a:srgbClr val="444444"/>
                </a:solidFill>
              </a:rPr>
              <a:t>Click to add bulleted list</a:t>
            </a:r>
          </a:p>
        </p:txBody>
      </p:sp>
      <p:sp>
        <p:nvSpPr>
          <p:cNvPr id="23" name="Content Placeholder 22"/>
          <p:cNvSpPr>
            <a:spLocks noGrp="1"/>
          </p:cNvSpPr>
          <p:nvPr>
            <p:ph sz="quarter" idx="10" hasCustomPrompt="1"/>
          </p:nvPr>
        </p:nvSpPr>
        <p:spPr>
          <a:xfrm>
            <a:off x="363536" y="1761513"/>
            <a:ext cx="3931920" cy="3657600"/>
          </a:xfrm>
          <a:prstGeom prst="rect">
            <a:avLst/>
          </a:prstGeom>
        </p:spPr>
        <p:txBody>
          <a:bodyPr tIns="45720">
            <a:noAutofit/>
          </a:bodyPr>
          <a:lstStyle>
            <a:lvl1pPr marL="0" indent="0">
              <a:lnSpc>
                <a:spcPct val="110000"/>
              </a:lnSpc>
              <a:spcBef>
                <a:spcPts val="0"/>
              </a:spcBef>
              <a:spcAft>
                <a:spcPts val="1300"/>
              </a:spcAft>
              <a:buNone/>
              <a:defRPr sz="1600"/>
            </a:lvl1pPr>
            <a:lvl2pPr>
              <a:defRPr sz="1300"/>
            </a:lvl2pPr>
            <a:lvl3pPr>
              <a:defRPr sz="1300"/>
            </a:lvl3pPr>
            <a:lvl4pPr>
              <a:defRPr sz="1300"/>
            </a:lvl4pPr>
            <a:lvl5pPr>
              <a:defRPr sz="1300"/>
            </a:lvl5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adipiscing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endParaRPr lang="en-US" dirty="0"/>
          </a:p>
        </p:txBody>
      </p:sp>
      <p:sp>
        <p:nvSpPr>
          <p:cNvPr id="4" name="Picture Placeholder 3"/>
          <p:cNvSpPr>
            <a:spLocks noGrp="1"/>
          </p:cNvSpPr>
          <p:nvPr>
            <p:ph type="pic" sz="quarter" idx="13" hasCustomPrompt="1"/>
          </p:nvPr>
        </p:nvSpPr>
        <p:spPr>
          <a:xfrm>
            <a:off x="400004" y="256310"/>
            <a:ext cx="1135543" cy="482600"/>
          </a:xfrm>
          <a:prstGeom prst="rect">
            <a:avLst/>
          </a:prstGeom>
        </p:spPr>
        <p:txBody>
          <a:bodyPr>
            <a:normAutofit/>
          </a:bodyPr>
          <a:lstStyle>
            <a:lvl1pPr marL="0" indent="0">
              <a:buNone/>
              <a:defRPr sz="1200" baseline="0"/>
            </a:lvl1pPr>
          </a:lstStyle>
          <a:p>
            <a:r>
              <a:rPr lang="en-US" dirty="0"/>
              <a:t>Insert logo</a:t>
            </a:r>
          </a:p>
        </p:txBody>
      </p:sp>
      <p:sp>
        <p:nvSpPr>
          <p:cNvPr id="16" name="Text Placeholder 2"/>
          <p:cNvSpPr>
            <a:spLocks noGrp="1"/>
          </p:cNvSpPr>
          <p:nvPr>
            <p:ph type="body" sz="quarter" idx="14" hasCustomPrompt="1"/>
          </p:nvPr>
        </p:nvSpPr>
        <p:spPr>
          <a:xfrm>
            <a:off x="418148" y="1345462"/>
            <a:ext cx="1748991" cy="295466"/>
          </a:xfrm>
          <a:prstGeom prst="rect">
            <a:avLst/>
          </a:prstGeom>
          <a:solidFill>
            <a:schemeClr val="accent2"/>
          </a:solidFill>
          <a:ln>
            <a:noFill/>
          </a:ln>
        </p:spPr>
        <p:txBody>
          <a:bodyPr wrap="none" lIns="68580" tIns="54864" rIns="68580" bIns="54864" anchor="ctr" anchorCtr="0">
            <a:spAutoFit/>
          </a:bodyPr>
          <a:lstStyle>
            <a:lvl1pPr marL="0" indent="0" algn="l">
              <a:spcBef>
                <a:spcPts val="0"/>
              </a:spcBef>
              <a:buNone/>
              <a:defRPr sz="1200">
                <a:solidFill>
                  <a:schemeClr val="bg1"/>
                </a:solidFill>
                <a:latin typeface="Arial Black"/>
                <a:cs typeface="Arial Black"/>
              </a:defRPr>
            </a:lvl1pPr>
          </a:lstStyle>
          <a:p>
            <a:pPr lvl="0"/>
            <a:r>
              <a:rPr lang="en-US" dirty="0"/>
              <a:t>TITLE TO GO HERE</a:t>
            </a:r>
          </a:p>
        </p:txBody>
      </p:sp>
      <p:sp>
        <p:nvSpPr>
          <p:cNvPr id="20" name="Text Placeholder 2"/>
          <p:cNvSpPr>
            <a:spLocks noGrp="1"/>
          </p:cNvSpPr>
          <p:nvPr>
            <p:ph type="body" sz="quarter" idx="16" hasCustomPrompt="1"/>
          </p:nvPr>
        </p:nvSpPr>
        <p:spPr>
          <a:xfrm>
            <a:off x="4825048" y="1345462"/>
            <a:ext cx="1748991" cy="295466"/>
          </a:xfrm>
          <a:prstGeom prst="rect">
            <a:avLst/>
          </a:prstGeom>
          <a:solidFill>
            <a:schemeClr val="accent2"/>
          </a:solidFill>
          <a:ln>
            <a:noFill/>
          </a:ln>
        </p:spPr>
        <p:txBody>
          <a:bodyPr wrap="none" lIns="68580" tIns="54864" rIns="68580" bIns="54864" anchor="ctr" anchorCtr="0">
            <a:spAutoFit/>
          </a:bodyPr>
          <a:lstStyle>
            <a:lvl1pPr marL="0" indent="0" algn="l">
              <a:spcBef>
                <a:spcPts val="0"/>
              </a:spcBef>
              <a:buNone/>
              <a:defRPr sz="1200">
                <a:solidFill>
                  <a:schemeClr val="bg1"/>
                </a:solidFill>
                <a:latin typeface="Arial Black"/>
                <a:cs typeface="Arial Black"/>
              </a:defRPr>
            </a:lvl1pPr>
          </a:lstStyle>
          <a:p>
            <a:pPr lvl="0"/>
            <a:r>
              <a:rPr lang="en-US" dirty="0"/>
              <a:t>TITLE TO GO HERE</a:t>
            </a:r>
          </a:p>
        </p:txBody>
      </p:sp>
    </p:spTree>
    <p:extLst>
      <p:ext uri="{BB962C8B-B14F-4D97-AF65-F5344CB8AC3E}">
        <p14:creationId xmlns:p14="http://schemas.microsoft.com/office/powerpoint/2010/main" val="3899584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ase Study with image">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9144000" cy="6858000"/>
          </a:xfrm>
          <a:prstGeom prst="rect">
            <a:avLst/>
          </a:prstGeom>
        </p:spPr>
        <p:txBody>
          <a:bodyPr anchor="ctr"/>
          <a:lstStyle>
            <a:lvl1pPr marL="0" indent="0" algn="ctr">
              <a:buNone/>
              <a:defRPr/>
            </a:lvl1pPr>
          </a:lstStyle>
          <a:p>
            <a:pPr lvl="0"/>
            <a:r>
              <a:rPr lang="en-US" dirty="0"/>
              <a:t>Insert Case Study Image</a:t>
            </a:r>
          </a:p>
        </p:txBody>
      </p:sp>
      <p:sp>
        <p:nvSpPr>
          <p:cNvPr id="9" name="Rectangle 8"/>
          <p:cNvSpPr/>
          <p:nvPr userDrawn="1"/>
        </p:nvSpPr>
        <p:spPr>
          <a:xfrm>
            <a:off x="0" y="6349742"/>
            <a:ext cx="9144000" cy="50825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p:cNvSpPr>
            <a:spLocks noGrp="1"/>
          </p:cNvSpPr>
          <p:nvPr>
            <p:ph type="title" idx="4294967295" hasCustomPrompt="1"/>
          </p:nvPr>
        </p:nvSpPr>
        <p:spPr>
          <a:xfrm>
            <a:off x="272273" y="269597"/>
            <a:ext cx="5709427" cy="724866"/>
          </a:xfrm>
          <a:prstGeom prst="rect">
            <a:avLst/>
          </a:prstGeom>
        </p:spPr>
        <p:txBody>
          <a:bodyPr/>
          <a:lstStyle>
            <a:lvl1pPr>
              <a:defRPr baseline="0"/>
            </a:lvl1pPr>
          </a:lstStyle>
          <a:p>
            <a:r>
              <a:rPr lang="en-US" dirty="0"/>
              <a:t>CASE STUDY CLIENT NAME</a:t>
            </a:r>
            <a:endParaRPr lang="en-US" sz="1800" dirty="0"/>
          </a:p>
        </p:txBody>
      </p:sp>
    </p:spTree>
    <p:extLst>
      <p:ext uri="{BB962C8B-B14F-4D97-AF65-F5344CB8AC3E}">
        <p14:creationId xmlns:p14="http://schemas.microsoft.com/office/powerpoint/2010/main" val="25285892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4" name="Picture Placeholder 23"/>
          <p:cNvSpPr>
            <a:spLocks noGrp="1"/>
          </p:cNvSpPr>
          <p:nvPr>
            <p:ph type="pic" sz="quarter" idx="17" hasCustomPrompt="1"/>
          </p:nvPr>
        </p:nvSpPr>
        <p:spPr>
          <a:xfrm>
            <a:off x="0" y="0"/>
            <a:ext cx="9144000" cy="6858000"/>
          </a:xfrm>
          <a:prstGeom prst="rect">
            <a:avLst/>
          </a:prstGeom>
        </p:spPr>
        <p:txBody>
          <a:bodyPr vert="horz" anchor="ctr" anchorCtr="0"/>
          <a:lstStyle>
            <a:lvl1pPr marL="0" indent="0" algn="ctr">
              <a:buNone/>
              <a:defRPr baseline="0"/>
            </a:lvl1pPr>
          </a:lstStyle>
          <a:p>
            <a:r>
              <a:rPr lang="en-US" dirty="0"/>
              <a:t>CASE STUDY IMAGERY</a:t>
            </a:r>
          </a:p>
        </p:txBody>
      </p:sp>
      <p:sp>
        <p:nvSpPr>
          <p:cNvPr id="11" name="Rectangle 10"/>
          <p:cNvSpPr/>
          <p:nvPr/>
        </p:nvSpPr>
        <p:spPr>
          <a:xfrm>
            <a:off x="6488844" y="0"/>
            <a:ext cx="2655156" cy="6858000"/>
          </a:xfrm>
          <a:prstGeom prst="rect">
            <a:avLst/>
          </a:prstGeom>
          <a:solidFill>
            <a:schemeClr val="bg1"/>
          </a:solidFill>
          <a:ln>
            <a:noFill/>
          </a:ln>
          <a:effectLst>
            <a:outerShdw blurRad="50800" dist="38100" dir="10800000" algn="tl" rotWithShape="0">
              <a:srgbClr val="000000">
                <a:alpha val="3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Text Placeholder 2"/>
          <p:cNvSpPr>
            <a:spLocks noGrp="1"/>
          </p:cNvSpPr>
          <p:nvPr>
            <p:ph type="body" sz="quarter" idx="16" hasCustomPrompt="1"/>
          </p:nvPr>
        </p:nvSpPr>
        <p:spPr>
          <a:xfrm>
            <a:off x="6780848" y="939062"/>
            <a:ext cx="2044896" cy="295466"/>
          </a:xfrm>
          <a:prstGeom prst="rect">
            <a:avLst/>
          </a:prstGeom>
          <a:solidFill>
            <a:schemeClr val="accent2"/>
          </a:solidFill>
          <a:ln>
            <a:noFill/>
          </a:ln>
        </p:spPr>
        <p:txBody>
          <a:bodyPr wrap="none" lIns="68580" tIns="54864" rIns="68580" bIns="54864" anchor="ctr" anchorCtr="0">
            <a:spAutoFit/>
          </a:bodyPr>
          <a:lstStyle>
            <a:lvl1pPr marL="0" indent="0" algn="l">
              <a:spcBef>
                <a:spcPts val="0"/>
              </a:spcBef>
              <a:buNone/>
              <a:defRPr sz="1200" baseline="0">
                <a:solidFill>
                  <a:schemeClr val="bg1"/>
                </a:solidFill>
                <a:latin typeface="Arial Black"/>
                <a:cs typeface="Arial Black"/>
              </a:defRPr>
            </a:lvl1pPr>
          </a:lstStyle>
          <a:p>
            <a:pPr lvl="0"/>
            <a:r>
              <a:rPr lang="en-US" dirty="0"/>
              <a:t>SUBTITLE GOES HERE</a:t>
            </a:r>
          </a:p>
        </p:txBody>
      </p:sp>
      <p:sp>
        <p:nvSpPr>
          <p:cNvPr id="12" name="Content Placeholder 10"/>
          <p:cNvSpPr txBox="1">
            <a:spLocks/>
          </p:cNvSpPr>
          <p:nvPr/>
        </p:nvSpPr>
        <p:spPr>
          <a:xfrm>
            <a:off x="6683021" y="1422399"/>
            <a:ext cx="2286000" cy="435789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73736" indent="-173736">
              <a:lnSpc>
                <a:spcPct val="120000"/>
              </a:lnSpc>
              <a:spcBef>
                <a:spcPts val="0"/>
              </a:spcBef>
              <a:spcAft>
                <a:spcPts val="1000"/>
              </a:spcAft>
              <a:buClr>
                <a:schemeClr val="accent2"/>
              </a:buClr>
            </a:pPr>
            <a:r>
              <a:rPr lang="en-US" sz="1400" dirty="0">
                <a:solidFill>
                  <a:srgbClr val="444444"/>
                </a:solidFill>
                <a:latin typeface="Trebuchet MS"/>
                <a:ea typeface="ＭＳ Ｐゴシック" pitchFamily="34" charset="-128"/>
                <a:cs typeface="Trebuchet MS"/>
              </a:rPr>
              <a:t>Lorem </a:t>
            </a:r>
            <a:r>
              <a:rPr lang="en-US" sz="1400" dirty="0" err="1">
                <a:solidFill>
                  <a:srgbClr val="444444"/>
                </a:solidFill>
                <a:latin typeface="Trebuchet MS"/>
                <a:cs typeface="Trebuchet MS"/>
              </a:rPr>
              <a:t>ipsum</a:t>
            </a:r>
            <a:r>
              <a:rPr lang="en-US" sz="1400" dirty="0">
                <a:solidFill>
                  <a:srgbClr val="444444"/>
                </a:solidFill>
                <a:latin typeface="Trebuchet MS"/>
                <a:cs typeface="Trebuchet MS"/>
              </a:rPr>
              <a:t> dolor sit </a:t>
            </a:r>
            <a:r>
              <a:rPr lang="en-US" sz="1400" dirty="0" err="1">
                <a:solidFill>
                  <a:srgbClr val="444444"/>
                </a:solidFill>
                <a:latin typeface="Trebuchet MS"/>
                <a:cs typeface="Trebuchet MS"/>
              </a:rPr>
              <a:t>amet</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minum</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consec</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tetur</a:t>
            </a:r>
            <a:r>
              <a:rPr lang="en-US" sz="1400" dirty="0">
                <a:solidFill>
                  <a:srgbClr val="444444"/>
                </a:solidFill>
                <a:latin typeface="Trebuchet MS"/>
                <a:cs typeface="Trebuchet MS"/>
              </a:rPr>
              <a:t> adipiscing </a:t>
            </a:r>
            <a:r>
              <a:rPr lang="en-US" sz="1400" dirty="0" err="1">
                <a:solidFill>
                  <a:srgbClr val="444444"/>
                </a:solidFill>
                <a:latin typeface="Trebuchet MS"/>
                <a:cs typeface="Trebuchet MS"/>
              </a:rPr>
              <a:t>elit</a:t>
            </a:r>
            <a:r>
              <a:rPr lang="en-US" sz="1400" dirty="0">
                <a:solidFill>
                  <a:srgbClr val="444444"/>
                </a:solidFill>
                <a:latin typeface="Trebuchet MS"/>
                <a:cs typeface="Trebuchet MS"/>
              </a:rPr>
              <a:t>. </a:t>
            </a:r>
          </a:p>
          <a:p>
            <a:pPr marL="173736" indent="-173736">
              <a:lnSpc>
                <a:spcPct val="120000"/>
              </a:lnSpc>
              <a:spcBef>
                <a:spcPts val="0"/>
              </a:spcBef>
              <a:spcAft>
                <a:spcPts val="1000"/>
              </a:spcAft>
              <a:buClr>
                <a:schemeClr val="accent2"/>
              </a:buClr>
            </a:pPr>
            <a:r>
              <a:rPr lang="en-US" sz="1400" dirty="0" err="1">
                <a:solidFill>
                  <a:srgbClr val="444444"/>
                </a:solidFill>
                <a:latin typeface="Trebuchet MS"/>
                <a:cs typeface="Trebuchet MS"/>
              </a:rPr>
              <a:t>Mauris</a:t>
            </a:r>
            <a:r>
              <a:rPr lang="en-US" sz="1400" dirty="0">
                <a:solidFill>
                  <a:srgbClr val="444444"/>
                </a:solidFill>
                <a:latin typeface="Trebuchet MS"/>
                <a:cs typeface="Trebuchet MS"/>
              </a:rPr>
              <a:t> sit </a:t>
            </a:r>
            <a:r>
              <a:rPr lang="en-US" sz="1400" dirty="0" err="1">
                <a:solidFill>
                  <a:srgbClr val="444444"/>
                </a:solidFill>
                <a:latin typeface="Trebuchet MS"/>
                <a:cs typeface="Trebuchet MS"/>
              </a:rPr>
              <a:t>amet</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enim</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eget</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odio</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lorem</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venenatis</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egestas</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Donec</a:t>
            </a:r>
            <a:r>
              <a:rPr lang="en-US" sz="1400" dirty="0">
                <a:solidFill>
                  <a:srgbClr val="444444"/>
                </a:solidFill>
                <a:latin typeface="Trebuchet MS"/>
                <a:cs typeface="Trebuchet MS"/>
              </a:rPr>
              <a:t> vitae </a:t>
            </a:r>
            <a:r>
              <a:rPr lang="en-US" sz="1400" dirty="0" err="1">
                <a:solidFill>
                  <a:srgbClr val="444444"/>
                </a:solidFill>
                <a:latin typeface="Trebuchet MS"/>
                <a:cs typeface="Trebuchet MS"/>
              </a:rPr>
              <a:t>molestie</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enim</a:t>
            </a:r>
            <a:r>
              <a:rPr lang="en-US" sz="1400" dirty="0">
                <a:solidFill>
                  <a:srgbClr val="444444"/>
                </a:solidFill>
                <a:latin typeface="Trebuchet MS"/>
                <a:cs typeface="Trebuchet MS"/>
              </a:rPr>
              <a:t>. </a:t>
            </a:r>
          </a:p>
          <a:p>
            <a:pPr marL="173736" indent="-173736">
              <a:lnSpc>
                <a:spcPct val="120000"/>
              </a:lnSpc>
              <a:spcBef>
                <a:spcPts val="0"/>
              </a:spcBef>
              <a:spcAft>
                <a:spcPts val="1000"/>
              </a:spcAft>
              <a:buClr>
                <a:schemeClr val="accent2"/>
              </a:buClr>
            </a:pPr>
            <a:r>
              <a:rPr lang="en-US" sz="1400" dirty="0" err="1">
                <a:solidFill>
                  <a:srgbClr val="444444"/>
                </a:solidFill>
                <a:latin typeface="Trebuchet MS"/>
                <a:cs typeface="Trebuchet MS"/>
              </a:rPr>
              <a:t>Aenean</a:t>
            </a:r>
            <a:r>
              <a:rPr lang="en-US" sz="1400" dirty="0">
                <a:solidFill>
                  <a:srgbClr val="444444"/>
                </a:solidFill>
                <a:latin typeface="Trebuchet MS"/>
                <a:cs typeface="Trebuchet MS"/>
              </a:rPr>
              <a:t> id </a:t>
            </a:r>
            <a:r>
              <a:rPr lang="en-US" sz="1400" dirty="0" err="1">
                <a:solidFill>
                  <a:srgbClr val="444444"/>
                </a:solidFill>
                <a:latin typeface="Trebuchet MS"/>
                <a:cs typeface="Trebuchet MS"/>
              </a:rPr>
              <a:t>mauris</a:t>
            </a:r>
            <a:r>
              <a:rPr lang="en-US" sz="1400" dirty="0">
                <a:solidFill>
                  <a:srgbClr val="444444"/>
                </a:solidFill>
                <a:latin typeface="Trebuchet MS"/>
                <a:cs typeface="Trebuchet MS"/>
              </a:rPr>
              <a:t> adipiscing </a:t>
            </a:r>
            <a:r>
              <a:rPr lang="en-US" sz="1400" dirty="0" err="1">
                <a:solidFill>
                  <a:srgbClr val="444444"/>
                </a:solidFill>
                <a:latin typeface="Trebuchet MS"/>
                <a:cs typeface="Trebuchet MS"/>
              </a:rPr>
              <a:t>accumsan</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iaculis</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urna</a:t>
            </a:r>
            <a:r>
              <a:rPr lang="en-US" sz="1400" dirty="0">
                <a:solidFill>
                  <a:srgbClr val="444444"/>
                </a:solidFill>
                <a:latin typeface="Trebuchet MS"/>
                <a:cs typeface="Trebuchet MS"/>
              </a:rPr>
              <a:t> sit </a:t>
            </a:r>
            <a:r>
              <a:rPr lang="en-US" sz="1400" dirty="0" err="1">
                <a:solidFill>
                  <a:srgbClr val="444444"/>
                </a:solidFill>
                <a:latin typeface="Trebuchet MS"/>
                <a:cs typeface="Trebuchet MS"/>
              </a:rPr>
              <a:t>amet</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facilisis</a:t>
            </a:r>
            <a:r>
              <a:rPr lang="en-US" sz="1400" dirty="0">
                <a:solidFill>
                  <a:srgbClr val="444444"/>
                </a:solidFill>
                <a:latin typeface="Trebuchet MS"/>
                <a:cs typeface="Trebuchet MS"/>
              </a:rPr>
              <a:t> </a:t>
            </a:r>
            <a:r>
              <a:rPr lang="en-US" sz="1400" dirty="0" err="1">
                <a:solidFill>
                  <a:srgbClr val="444444"/>
                </a:solidFill>
                <a:latin typeface="Trebuchet MS"/>
                <a:cs typeface="Trebuchet MS"/>
              </a:rPr>
              <a:t>velit</a:t>
            </a:r>
            <a:r>
              <a:rPr lang="en-US" sz="1400" dirty="0">
                <a:solidFill>
                  <a:srgbClr val="444444"/>
                </a:solidFill>
                <a:latin typeface="Trebuchet MS"/>
                <a:cs typeface="Trebuchet MS"/>
              </a:rPr>
              <a:t>.</a:t>
            </a:r>
          </a:p>
        </p:txBody>
      </p:sp>
      <p:cxnSp>
        <p:nvCxnSpPr>
          <p:cNvPr id="14" name="Straight Connector 13"/>
          <p:cNvCxnSpPr/>
          <p:nvPr/>
        </p:nvCxnSpPr>
        <p:spPr>
          <a:xfrm flipH="1">
            <a:off x="6671724" y="757317"/>
            <a:ext cx="2283749" cy="0"/>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16" name="Title 1"/>
          <p:cNvSpPr>
            <a:spLocks noGrp="1"/>
          </p:cNvSpPr>
          <p:nvPr userDrawn="1">
            <p:ph type="title" idx="4294967295" hasCustomPrompt="1"/>
          </p:nvPr>
        </p:nvSpPr>
        <p:spPr>
          <a:xfrm>
            <a:off x="272273" y="269597"/>
            <a:ext cx="5709427" cy="724866"/>
          </a:xfrm>
          <a:prstGeom prst="rect">
            <a:avLst/>
          </a:prstGeom>
        </p:spPr>
        <p:txBody>
          <a:bodyPr/>
          <a:lstStyle>
            <a:lvl1pPr>
              <a:defRPr baseline="0"/>
            </a:lvl1pPr>
          </a:lstStyle>
          <a:p>
            <a:r>
              <a:rPr lang="en-US" dirty="0"/>
              <a:t>CASE STUDY CLIENT NAME</a:t>
            </a:r>
            <a:endParaRPr lang="en-US" sz="1800" dirty="0"/>
          </a:p>
        </p:txBody>
      </p:sp>
      <p:sp>
        <p:nvSpPr>
          <p:cNvPr id="9" name="Picture Placeholder 3"/>
          <p:cNvSpPr>
            <a:spLocks noGrp="1"/>
          </p:cNvSpPr>
          <p:nvPr>
            <p:ph type="pic" sz="quarter" idx="13" hasCustomPrompt="1"/>
          </p:nvPr>
        </p:nvSpPr>
        <p:spPr>
          <a:xfrm>
            <a:off x="6683021" y="200557"/>
            <a:ext cx="1135543" cy="455167"/>
          </a:xfrm>
          <a:prstGeom prst="rect">
            <a:avLst/>
          </a:prstGeom>
        </p:spPr>
        <p:txBody>
          <a:bodyPr>
            <a:normAutofit/>
          </a:bodyPr>
          <a:lstStyle>
            <a:lvl1pPr marL="0" indent="0">
              <a:buNone/>
              <a:defRPr sz="1200" baseline="0"/>
            </a:lvl1pPr>
          </a:lstStyle>
          <a:p>
            <a:r>
              <a:rPr lang="en-US" dirty="0"/>
              <a:t>Insert logo</a:t>
            </a:r>
          </a:p>
        </p:txBody>
      </p:sp>
    </p:spTree>
    <p:extLst>
      <p:ext uri="{BB962C8B-B14F-4D97-AF65-F5344CB8AC3E}">
        <p14:creationId xmlns:p14="http://schemas.microsoft.com/office/powerpoint/2010/main" val="39559581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14" name="Rectangle 13"/>
          <p:cNvSpPr/>
          <p:nvPr userDrawn="1"/>
        </p:nvSpPr>
        <p:spPr>
          <a:xfrm>
            <a:off x="0" y="6349742"/>
            <a:ext cx="9144000" cy="50825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icture Placeholder 5"/>
          <p:cNvSpPr>
            <a:spLocks noGrp="1"/>
          </p:cNvSpPr>
          <p:nvPr>
            <p:ph type="pic" sz="quarter" idx="10" hasCustomPrompt="1"/>
          </p:nvPr>
        </p:nvSpPr>
        <p:spPr>
          <a:xfrm>
            <a:off x="0" y="0"/>
            <a:ext cx="9144000" cy="6858000"/>
          </a:xfrm>
          <a:prstGeom prst="rect">
            <a:avLst/>
          </a:prstGeom>
        </p:spPr>
        <p:txBody>
          <a:bodyPr anchor="t"/>
          <a:lstStyle>
            <a:lvl1pPr marL="0" indent="0" algn="ctr">
              <a:buNone/>
              <a:defRPr/>
            </a:lvl1pPr>
          </a:lstStyle>
          <a:p>
            <a:pPr lvl="0"/>
            <a:r>
              <a:rPr lang="en-US" dirty="0"/>
              <a:t>Insert Image</a:t>
            </a:r>
          </a:p>
        </p:txBody>
      </p:sp>
      <p:sp>
        <p:nvSpPr>
          <p:cNvPr id="8" name="Text Placeholder 13"/>
          <p:cNvSpPr txBox="1">
            <a:spLocks/>
          </p:cNvSpPr>
          <p:nvPr userDrawn="1"/>
        </p:nvSpPr>
        <p:spPr>
          <a:xfrm>
            <a:off x="781353" y="3328611"/>
            <a:ext cx="6488113" cy="923330"/>
          </a:xfrm>
          <a:prstGeom prst="rect">
            <a:avLst/>
          </a:prstGeom>
        </p:spPr>
        <p:txBody>
          <a:bodyPr/>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dirty="0"/>
          </a:p>
        </p:txBody>
      </p:sp>
      <p:sp>
        <p:nvSpPr>
          <p:cNvPr id="17" name="Text Placeholder 12"/>
          <p:cNvSpPr>
            <a:spLocks noGrp="1"/>
          </p:cNvSpPr>
          <p:nvPr>
            <p:ph type="body" sz="quarter" idx="15" hasCustomPrompt="1"/>
          </p:nvPr>
        </p:nvSpPr>
        <p:spPr>
          <a:xfrm>
            <a:off x="872405" y="5136641"/>
            <a:ext cx="5014975"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And Line 3 Here</a:t>
            </a:r>
          </a:p>
        </p:txBody>
      </p:sp>
      <p:sp>
        <p:nvSpPr>
          <p:cNvPr id="18" name="Text Placeholder 12"/>
          <p:cNvSpPr>
            <a:spLocks noGrp="1"/>
          </p:cNvSpPr>
          <p:nvPr>
            <p:ph type="body" sz="quarter" idx="16" hasCustomPrompt="1"/>
          </p:nvPr>
        </p:nvSpPr>
        <p:spPr>
          <a:xfrm>
            <a:off x="872405" y="4479647"/>
            <a:ext cx="368842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Line 2 Here</a:t>
            </a:r>
          </a:p>
        </p:txBody>
      </p:sp>
      <p:sp>
        <p:nvSpPr>
          <p:cNvPr id="20" name="Text Placeholder 14"/>
          <p:cNvSpPr>
            <a:spLocks noGrp="1"/>
          </p:cNvSpPr>
          <p:nvPr>
            <p:ph type="body" sz="quarter" idx="17" hasCustomPrompt="1"/>
          </p:nvPr>
        </p:nvSpPr>
        <p:spPr>
          <a:xfrm>
            <a:off x="866629" y="3276170"/>
            <a:ext cx="3731155" cy="284693"/>
          </a:xfrm>
          <a:prstGeom prst="rect">
            <a:avLst/>
          </a:prstGeom>
          <a:solidFill>
            <a:schemeClr val="accent2"/>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a:t>OPTIONAL EYEBROW HEADER HERE</a:t>
            </a:r>
          </a:p>
        </p:txBody>
      </p:sp>
      <p:sp>
        <p:nvSpPr>
          <p:cNvPr id="21" name="Text Placeholder 12"/>
          <p:cNvSpPr>
            <a:spLocks noGrp="1"/>
          </p:cNvSpPr>
          <p:nvPr>
            <p:ph type="body" sz="quarter" idx="18" hasCustomPrompt="1"/>
          </p:nvPr>
        </p:nvSpPr>
        <p:spPr>
          <a:xfrm>
            <a:off x="872405" y="3831947"/>
            <a:ext cx="528575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Type Line 1 Here</a:t>
            </a:r>
          </a:p>
        </p:txBody>
      </p:sp>
    </p:spTree>
    <p:extLst>
      <p:ext uri="{BB962C8B-B14F-4D97-AF65-F5344CB8AC3E}">
        <p14:creationId xmlns:p14="http://schemas.microsoft.com/office/powerpoint/2010/main" val="29536862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Title">
    <p:spTree>
      <p:nvGrpSpPr>
        <p:cNvPr id="1" name=""/>
        <p:cNvGrpSpPr/>
        <p:nvPr/>
      </p:nvGrpSpPr>
      <p:grpSpPr>
        <a:xfrm>
          <a:off x="0" y="0"/>
          <a:ext cx="0" cy="0"/>
          <a:chOff x="0" y="0"/>
          <a:chExt cx="0" cy="0"/>
        </a:xfrm>
      </p:grpSpPr>
      <p:pic>
        <p:nvPicPr>
          <p:cNvPr id="9" name="Picture Placeholder 6" descr="Pattern_ppt.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0"/>
            <a:ext cx="9144000" cy="6858000"/>
          </a:xfrm>
          <a:prstGeom prst="rect">
            <a:avLst/>
          </a:prstGeom>
        </p:spPr>
      </p:pic>
      <p:sp>
        <p:nvSpPr>
          <p:cNvPr id="8" name="Text Placeholder 13"/>
          <p:cNvSpPr txBox="1">
            <a:spLocks/>
          </p:cNvSpPr>
          <p:nvPr userDrawn="1"/>
        </p:nvSpPr>
        <p:spPr>
          <a:xfrm>
            <a:off x="781353" y="3328611"/>
            <a:ext cx="6488113" cy="923330"/>
          </a:xfrm>
          <a:prstGeom prst="rect">
            <a:avLst/>
          </a:prstGeom>
        </p:spPr>
        <p:txBody>
          <a:bodyPr/>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dirty="0"/>
          </a:p>
        </p:txBody>
      </p:sp>
      <p:sp>
        <p:nvSpPr>
          <p:cNvPr id="10" name="Text Placeholder 12"/>
          <p:cNvSpPr>
            <a:spLocks noGrp="1"/>
          </p:cNvSpPr>
          <p:nvPr>
            <p:ph type="body" sz="quarter" idx="15" hasCustomPrompt="1"/>
          </p:nvPr>
        </p:nvSpPr>
        <p:spPr>
          <a:xfrm>
            <a:off x="872405" y="5136641"/>
            <a:ext cx="5014975"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And Line 3 Here</a:t>
            </a:r>
          </a:p>
        </p:txBody>
      </p:sp>
      <p:sp>
        <p:nvSpPr>
          <p:cNvPr id="11" name="Text Placeholder 12"/>
          <p:cNvSpPr>
            <a:spLocks noGrp="1"/>
          </p:cNvSpPr>
          <p:nvPr>
            <p:ph type="body" sz="quarter" idx="16" hasCustomPrompt="1"/>
          </p:nvPr>
        </p:nvSpPr>
        <p:spPr>
          <a:xfrm>
            <a:off x="872405" y="4479647"/>
            <a:ext cx="368842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Line 2 Here</a:t>
            </a:r>
          </a:p>
        </p:txBody>
      </p:sp>
      <p:sp>
        <p:nvSpPr>
          <p:cNvPr id="14" name="Text Placeholder 14"/>
          <p:cNvSpPr>
            <a:spLocks noGrp="1"/>
          </p:cNvSpPr>
          <p:nvPr>
            <p:ph type="body" sz="quarter" idx="17" hasCustomPrompt="1"/>
          </p:nvPr>
        </p:nvSpPr>
        <p:spPr>
          <a:xfrm>
            <a:off x="866629" y="3276170"/>
            <a:ext cx="3731155" cy="284693"/>
          </a:xfrm>
          <a:prstGeom prst="rect">
            <a:avLst/>
          </a:prstGeom>
          <a:solidFill>
            <a:schemeClr val="accent2"/>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a:t>OPTIONAL EYEBROW HEADER HERE</a:t>
            </a:r>
          </a:p>
        </p:txBody>
      </p:sp>
      <p:sp>
        <p:nvSpPr>
          <p:cNvPr id="16" name="Text Placeholder 12"/>
          <p:cNvSpPr>
            <a:spLocks noGrp="1"/>
          </p:cNvSpPr>
          <p:nvPr>
            <p:ph type="body" sz="quarter" idx="18" hasCustomPrompt="1"/>
          </p:nvPr>
        </p:nvSpPr>
        <p:spPr>
          <a:xfrm>
            <a:off x="872405" y="3831947"/>
            <a:ext cx="528575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a:t>Type Line 1 Here</a:t>
            </a:r>
          </a:p>
        </p:txBody>
      </p:sp>
    </p:spTree>
    <p:extLst>
      <p:ext uri="{BB962C8B-B14F-4D97-AF65-F5344CB8AC3E}">
        <p14:creationId xmlns:p14="http://schemas.microsoft.com/office/powerpoint/2010/main" val="6428188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lor Background Slide">
    <p:spTree>
      <p:nvGrpSpPr>
        <p:cNvPr id="1" name=""/>
        <p:cNvGrpSpPr/>
        <p:nvPr/>
      </p:nvGrpSpPr>
      <p:grpSpPr>
        <a:xfrm>
          <a:off x="0" y="0"/>
          <a:ext cx="0" cy="0"/>
          <a:chOff x="0" y="0"/>
          <a:chExt cx="0" cy="0"/>
        </a:xfrm>
      </p:grpSpPr>
      <p:sp>
        <p:nvSpPr>
          <p:cNvPr id="5" name="Rectangle 4"/>
          <p:cNvSpPr/>
          <p:nvPr userDrawn="1"/>
        </p:nvSpPr>
        <p:spPr>
          <a:xfrm>
            <a:off x="0" y="0"/>
            <a:ext cx="9144000" cy="6858000"/>
          </a:xfrm>
          <a:prstGeom prst="rect">
            <a:avLst/>
          </a:prstGeom>
          <a:gradFill flip="none" rotWithShape="1">
            <a:gsLst>
              <a:gs pos="0">
                <a:srgbClr val="1A9CB0"/>
              </a:gs>
              <a:gs pos="100000">
                <a:srgbClr val="2FC2D9"/>
              </a:gs>
            </a:gsLst>
            <a:lin ang="176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85000"/>
              </a:lnSpc>
            </a:pPr>
            <a:endParaRPr lang="en-US" dirty="0"/>
          </a:p>
        </p:txBody>
      </p:sp>
      <p:sp>
        <p:nvSpPr>
          <p:cNvPr id="6" name="Text Placeholder 2"/>
          <p:cNvSpPr>
            <a:spLocks noGrp="1"/>
          </p:cNvSpPr>
          <p:nvPr>
            <p:ph idx="1" hasCustomPrompt="1"/>
          </p:nvPr>
        </p:nvSpPr>
        <p:spPr>
          <a:xfrm>
            <a:off x="626531" y="3197413"/>
            <a:ext cx="7574494" cy="2921872"/>
          </a:xfrm>
          <a:prstGeom prst="rect">
            <a:avLst/>
          </a:prstGeom>
        </p:spPr>
        <p:txBody>
          <a:bodyPr vert="horz" lIns="91440" tIns="45720" rIns="91440" bIns="45720" rtlCol="0">
            <a:noAutofit/>
          </a:bodyPr>
          <a:lstStyle>
            <a:lvl1pPr marL="0" indent="0">
              <a:lnSpc>
                <a:spcPct val="85000"/>
              </a:lnSpc>
              <a:spcBef>
                <a:spcPts val="0"/>
              </a:spcBef>
              <a:buFontTx/>
              <a:buNone/>
              <a:defRPr sz="3800">
                <a:solidFill>
                  <a:schemeClr val="bg1"/>
                </a:solidFill>
                <a:latin typeface="Arial Black"/>
                <a:cs typeface="Arial Black"/>
              </a:defRPr>
            </a:lvl1pPr>
            <a:lvl2pPr>
              <a:defRPr sz="1600"/>
            </a:lvl2pPr>
            <a:lvl3pPr>
              <a:defRPr sz="1600"/>
            </a:lvl3pPr>
            <a:lvl4pPr>
              <a:defRPr sz="1600"/>
            </a:lvl4pPr>
            <a:lvl5pPr>
              <a:defRPr sz="1600"/>
            </a:lvl5pPr>
          </a:lstStyle>
          <a:p>
            <a:pPr lvl="0"/>
            <a:r>
              <a:rPr lang="en-US" dirty="0"/>
              <a:t>CLICK TO ADD HEADLINE</a:t>
            </a:r>
          </a:p>
        </p:txBody>
      </p:sp>
      <p:pic>
        <p:nvPicPr>
          <p:cNvPr id="10" name="Picture 9"/>
          <p:cNvPicPr>
            <a:picLocks noChangeAspect="1"/>
          </p:cNvPicPr>
          <p:nvPr userDrawn="1"/>
        </p:nvPicPr>
        <p:blipFill>
          <a:blip r:embed="rId2">
            <a:alphaModFix amt="25000"/>
          </a:blip>
          <a:stretch>
            <a:fillRect/>
          </a:stretch>
        </p:blipFill>
        <p:spPr>
          <a:xfrm>
            <a:off x="-1642264" y="0"/>
            <a:ext cx="12428528" cy="7213600"/>
          </a:xfrm>
          <a:prstGeom prst="rect">
            <a:avLst/>
          </a:prstGeom>
        </p:spPr>
      </p:pic>
    </p:spTree>
    <p:extLst>
      <p:ext uri="{BB962C8B-B14F-4D97-AF65-F5344CB8AC3E}">
        <p14:creationId xmlns:p14="http://schemas.microsoft.com/office/powerpoint/2010/main" val="2050748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graphicFrame>
        <p:nvGraphicFramePr>
          <p:cNvPr id="3" name="Table 2"/>
          <p:cNvGraphicFramePr>
            <a:graphicFrameLocks noGrp="1"/>
          </p:cNvGraphicFramePr>
          <p:nvPr userDrawn="1">
            <p:extLst>
              <p:ext uri="{D42A27DB-BD31-4B8C-83A1-F6EECF244321}">
                <p14:modId xmlns:p14="http://schemas.microsoft.com/office/powerpoint/2010/main" val="1531930536"/>
              </p:ext>
            </p:extLst>
          </p:nvPr>
        </p:nvGraphicFramePr>
        <p:xfrm>
          <a:off x="-1" y="935107"/>
          <a:ext cx="9144000" cy="5530349"/>
        </p:xfrm>
        <a:graphic>
          <a:graphicData uri="http://schemas.openxmlformats.org/drawingml/2006/table">
            <a:tbl>
              <a:tblPr firstRow="1" bandRow="1">
                <a:tableStyleId>{2D5ABB26-0587-4C30-8999-92F81FD0307C}</a:tableStyleId>
              </a:tblPr>
              <a:tblGrid>
                <a:gridCol w="762000">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762000">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762000">
                  <a:extLst>
                    <a:ext uri="{9D8B030D-6E8A-4147-A177-3AD203B41FA5}">
                      <a16:colId xmlns:a16="http://schemas.microsoft.com/office/drawing/2014/main" val="20004"/>
                    </a:ext>
                  </a:extLst>
                </a:gridCol>
                <a:gridCol w="7620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762000">
                  <a:extLst>
                    <a:ext uri="{9D8B030D-6E8A-4147-A177-3AD203B41FA5}">
                      <a16:colId xmlns:a16="http://schemas.microsoft.com/office/drawing/2014/main" val="20007"/>
                    </a:ext>
                  </a:extLst>
                </a:gridCol>
                <a:gridCol w="762000">
                  <a:extLst>
                    <a:ext uri="{9D8B030D-6E8A-4147-A177-3AD203B41FA5}">
                      <a16:colId xmlns:a16="http://schemas.microsoft.com/office/drawing/2014/main" val="20008"/>
                    </a:ext>
                  </a:extLst>
                </a:gridCol>
                <a:gridCol w="762000">
                  <a:extLst>
                    <a:ext uri="{9D8B030D-6E8A-4147-A177-3AD203B41FA5}">
                      <a16:colId xmlns:a16="http://schemas.microsoft.com/office/drawing/2014/main" val="20009"/>
                    </a:ext>
                  </a:extLst>
                </a:gridCol>
                <a:gridCol w="762000">
                  <a:extLst>
                    <a:ext uri="{9D8B030D-6E8A-4147-A177-3AD203B41FA5}">
                      <a16:colId xmlns:a16="http://schemas.microsoft.com/office/drawing/2014/main" val="20010"/>
                    </a:ext>
                  </a:extLst>
                </a:gridCol>
                <a:gridCol w="762000">
                  <a:extLst>
                    <a:ext uri="{9D8B030D-6E8A-4147-A177-3AD203B41FA5}">
                      <a16:colId xmlns:a16="http://schemas.microsoft.com/office/drawing/2014/main" val="20011"/>
                    </a:ext>
                  </a:extLst>
                </a:gridCol>
              </a:tblGrid>
              <a:tr h="362760">
                <a:tc>
                  <a:txBody>
                    <a:bodyPr/>
                    <a:lstStyle/>
                    <a:p>
                      <a:pPr algn="ctr"/>
                      <a:r>
                        <a:rPr lang="en-US" sz="1200" b="1" i="0" dirty="0">
                          <a:solidFill>
                            <a:schemeClr val="bg1"/>
                          </a:solidFill>
                          <a:latin typeface="Trebuchet MS"/>
                          <a:cs typeface="Trebuchet MS"/>
                        </a:rPr>
                        <a:t>M1</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algn="ctr"/>
                      <a:r>
                        <a:rPr lang="en-US" sz="1200" b="1" i="0" dirty="0">
                          <a:solidFill>
                            <a:schemeClr val="bg1"/>
                          </a:solidFill>
                          <a:latin typeface="Trebuchet MS"/>
                          <a:cs typeface="Trebuchet MS"/>
                        </a:rPr>
                        <a:t>M2</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algn="ctr"/>
                      <a:r>
                        <a:rPr lang="en-US" sz="1200" b="1" i="0" dirty="0">
                          <a:solidFill>
                            <a:schemeClr val="bg1"/>
                          </a:solidFill>
                          <a:latin typeface="Trebuchet MS"/>
                          <a:cs typeface="Trebuchet MS"/>
                        </a:rPr>
                        <a:t>M3</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algn="ctr"/>
                      <a:r>
                        <a:rPr lang="en-US" sz="1200" b="1" i="0" dirty="0">
                          <a:solidFill>
                            <a:schemeClr val="bg1"/>
                          </a:solidFill>
                          <a:latin typeface="Trebuchet MS"/>
                          <a:cs typeface="Trebuchet MS"/>
                        </a:rPr>
                        <a:t>M4</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M5</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M6</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M7</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M8</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M9</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M10</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M11</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Trebuchet MS"/>
                          <a:cs typeface="Trebuchet MS"/>
                        </a:rPr>
                        <a:t>M12</a:t>
                      </a:r>
                    </a:p>
                  </a:txBody>
                  <a:tcPr marL="68580" marR="6858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tx1"/>
                    </a:solidFill>
                  </a:tcPr>
                </a:tc>
                <a:extLst>
                  <a:ext uri="{0D108BD9-81ED-4DB2-BD59-A6C34878D82A}">
                    <a16:rowId xmlns:a16="http://schemas.microsoft.com/office/drawing/2014/main" val="10000"/>
                  </a:ext>
                </a:extLst>
              </a:tr>
              <a:tr h="5167589">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70000"/>
                      </a:schemeClr>
                    </a:solidFill>
                  </a:tcPr>
                </a:tc>
                <a:tc>
                  <a:txBody>
                    <a:bodyPr/>
                    <a:lstStyle/>
                    <a:p>
                      <a:endParaRPr lang="en-US" sz="1900" dirty="0"/>
                    </a:p>
                  </a:txBody>
                  <a:tcPr marL="68580" marR="68580">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solidFill>
                      <a:schemeClr val="accent1">
                        <a:alpha val="20000"/>
                      </a:schemeClr>
                    </a:solidFill>
                  </a:tcPr>
                </a:tc>
                <a:extLst>
                  <a:ext uri="{0D108BD9-81ED-4DB2-BD59-A6C34878D82A}">
                    <a16:rowId xmlns:a16="http://schemas.microsoft.com/office/drawing/2014/main" val="10001"/>
                  </a:ext>
                </a:extLst>
              </a:tr>
            </a:tbl>
          </a:graphicData>
        </a:graphic>
      </p:graphicFrame>
      <p:sp>
        <p:nvSpPr>
          <p:cNvPr id="4" name="Text Placeholder 6"/>
          <p:cNvSpPr>
            <a:spLocks noGrp="1"/>
          </p:cNvSpPr>
          <p:nvPr>
            <p:ph type="body" sz="quarter" idx="11"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36883538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0339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4124384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14400"/>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6616" y="1435607"/>
            <a:ext cx="8430768" cy="4572000"/>
          </a:xfrm>
          <a:prstGeom prst="rect">
            <a:avLst/>
          </a:prstGeom>
        </p:spPr>
        <p:txBody>
          <a:bodyPr vert="horz" lIns="91440" tIns="45720" rIns="91440" bIns="45720" rtlCol="0">
            <a:normAutofit/>
          </a:bodyPr>
          <a:lstStyle>
            <a:lvl1pPr marL="0" indent="0">
              <a:lnSpc>
                <a:spcPct val="120000"/>
              </a:lnSpc>
              <a:spcBef>
                <a:spcPts val="0"/>
              </a:spcBef>
              <a:buNone/>
              <a:defRPr sz="1600"/>
            </a:lvl1pPr>
            <a:lvl2pPr>
              <a:defRPr sz="1600"/>
            </a:lvl2pPr>
            <a:lvl3pPr>
              <a:defRPr sz="14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4" name="Text Placeholder 6"/>
          <p:cNvSpPr>
            <a:spLocks noGrp="1"/>
          </p:cNvSpPr>
          <p:nvPr>
            <p:ph type="body" sz="quarter" idx="11"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40242762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5916516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2349857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8365961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724242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704236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1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2883538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2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36498818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3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302448306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4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93992828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5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434634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52473" y="1439863"/>
            <a:ext cx="8430768" cy="4572000"/>
          </a:xfrm>
          <a:prstGeom prst="rect">
            <a:avLst/>
          </a:prstGeom>
        </p:spPr>
        <p:txBody>
          <a:bodyPr>
            <a:noAutofit/>
          </a:bodyPr>
          <a:lstStyle>
            <a:lvl1pPr marL="457200" indent="-457200">
              <a:lnSpc>
                <a:spcPct val="120000"/>
              </a:lnSpc>
              <a:spcBef>
                <a:spcPts val="0"/>
              </a:spcBef>
              <a:spcAft>
                <a:spcPts val="1800"/>
              </a:spcAft>
              <a:buSzPct val="140000"/>
              <a:buFont typeface="+mj-lt"/>
              <a:buAutoNum type="arabicPeriod"/>
              <a:defRPr sz="1600" baseline="0"/>
            </a:lvl1pPr>
            <a:lvl2pPr>
              <a:defRPr sz="1800"/>
            </a:lvl2pPr>
            <a:lvl3pPr>
              <a:defRPr sz="1600"/>
            </a:lvl3pPr>
            <a:lvl4pPr>
              <a:defRPr sz="1300"/>
            </a:lvl4pPr>
            <a:lvl5pPr>
              <a:defRPr sz="1100"/>
            </a:lvl5pPr>
            <a:lvl6pPr>
              <a:defRPr sz="2000"/>
            </a:lvl6pPr>
            <a:lvl7pPr>
              <a:defRPr sz="2000"/>
            </a:lvl7pPr>
            <a:lvl8pPr>
              <a:defRPr sz="2000"/>
            </a:lvl8pPr>
            <a:lvl9pPr>
              <a:defRPr sz="2000"/>
            </a:lvl9pPr>
          </a:lstStyle>
          <a:p>
            <a:pPr lvl="0"/>
            <a:r>
              <a:rPr lang="en-US" dirty="0"/>
              <a:t>Click to add numbered list</a:t>
            </a:r>
          </a:p>
          <a:p>
            <a:pPr lvl="0"/>
            <a:r>
              <a:rPr lang="en-US" dirty="0"/>
              <a:t>Click to add numbered list</a:t>
            </a:r>
          </a:p>
          <a:p>
            <a:pPr lvl="0"/>
            <a:r>
              <a:rPr lang="en-US" dirty="0"/>
              <a:t>Click to add numbered list</a:t>
            </a:r>
          </a:p>
          <a:p>
            <a:pPr lvl="0"/>
            <a:r>
              <a:rPr lang="en-US" dirty="0"/>
              <a:t>Click to add numbered list</a:t>
            </a:r>
          </a:p>
        </p:txBody>
      </p:sp>
      <p:sp>
        <p:nvSpPr>
          <p:cNvPr id="5"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3573739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7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7537755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9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7224921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0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23979659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1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4075419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2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7939360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3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30897681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4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339882248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5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89407997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7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6723145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8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323299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6" name="Text Placeholder 2"/>
          <p:cNvSpPr>
            <a:spLocks noGrp="1"/>
          </p:cNvSpPr>
          <p:nvPr>
            <p:ph idx="1" hasCustomPrompt="1"/>
          </p:nvPr>
        </p:nvSpPr>
        <p:spPr>
          <a:xfrm>
            <a:off x="360363" y="1439862"/>
            <a:ext cx="8430768" cy="4572000"/>
          </a:xfrm>
          <a:prstGeom prst="rect">
            <a:avLst/>
          </a:prstGeom>
        </p:spPr>
        <p:txBody>
          <a:bodyPr vert="horz" lIns="91440" tIns="45720" rIns="91440" bIns="45720" rtlCol="0">
            <a:normAutofit/>
          </a:bodyPr>
          <a:lstStyle>
            <a:lvl1pPr marL="173736" marR="0" indent="-173736" algn="l" defTabSz="457200" rtl="0" eaLnBrk="1" fontAlgn="auto" latinLnBrk="0" hangingPunct="1">
              <a:lnSpc>
                <a:spcPct val="120000"/>
              </a:lnSpc>
              <a:spcBef>
                <a:spcPts val="0"/>
              </a:spcBef>
              <a:spcAft>
                <a:spcPts val="1000"/>
              </a:spcAft>
              <a:buClr>
                <a:schemeClr val="accent2"/>
              </a:buClr>
              <a:buSzTx/>
              <a:buFont typeface="Arial"/>
              <a:buChar char="•"/>
              <a:tabLst/>
              <a:defRPr sz="1600" baseline="0"/>
            </a:lvl1pPr>
            <a:lvl2pPr marL="557784" indent="-210312">
              <a:lnSpc>
                <a:spcPct val="120000"/>
              </a:lnSpc>
              <a:spcBef>
                <a:spcPts val="288"/>
              </a:spcBef>
              <a:buSzPct val="100000"/>
              <a:buFont typeface="Lucida Grande"/>
              <a:buChar char="–"/>
              <a:defRPr sz="1400" baseline="0"/>
            </a:lvl2pPr>
            <a:lvl3pPr marL="859536" indent="-173736">
              <a:lnSpc>
                <a:spcPct val="120000"/>
              </a:lnSpc>
              <a:spcBef>
                <a:spcPts val="264"/>
              </a:spcBef>
              <a:defRPr sz="1400" baseline="0"/>
            </a:lvl3pPr>
            <a:lvl4pPr>
              <a:defRPr sz="1600"/>
            </a:lvl4pPr>
            <a:lvl5pPr>
              <a:defRPr sz="16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175456259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9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63411227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30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67723317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31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38593090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32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89311688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3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10885121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34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42196618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5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75996231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6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7162463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37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411063343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3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058224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 List with Graphic">
    <p:spTree>
      <p:nvGrpSpPr>
        <p:cNvPr id="1" name=""/>
        <p:cNvGrpSpPr/>
        <p:nvPr/>
      </p:nvGrpSpPr>
      <p:grpSpPr>
        <a:xfrm>
          <a:off x="0" y="0"/>
          <a:ext cx="0" cy="0"/>
          <a:chOff x="0" y="0"/>
          <a:chExt cx="0" cy="0"/>
        </a:xfrm>
      </p:grpSpPr>
      <p:sp>
        <p:nvSpPr>
          <p:cNvPr id="5" name="Picture Placeholder 4"/>
          <p:cNvSpPr>
            <a:spLocks noGrp="1"/>
          </p:cNvSpPr>
          <p:nvPr>
            <p:ph type="pic" sz="quarter" idx="11" hasCustomPrompt="1"/>
          </p:nvPr>
        </p:nvSpPr>
        <p:spPr>
          <a:xfrm>
            <a:off x="5029200" y="910939"/>
            <a:ext cx="4114800" cy="5577840"/>
          </a:xfrm>
          <a:prstGeom prst="rect">
            <a:avLst/>
          </a:prstGeom>
        </p:spPr>
        <p:txBody>
          <a:bodyPr vert="horz" anchor="ctr"/>
          <a:lstStyle>
            <a:lvl1pPr marL="0" indent="0" algn="ctr">
              <a:buNone/>
              <a:defRPr/>
            </a:lvl1pPr>
          </a:lstStyle>
          <a:p>
            <a:r>
              <a:rPr lang="en-US" dirty="0"/>
              <a:t> </a:t>
            </a:r>
          </a:p>
        </p:txBody>
      </p:sp>
      <p:sp>
        <p:nvSpPr>
          <p:cNvPr id="3" name="Text Placeholder 2"/>
          <p:cNvSpPr>
            <a:spLocks noGrp="1"/>
          </p:cNvSpPr>
          <p:nvPr>
            <p:ph idx="1" hasCustomPrompt="1"/>
          </p:nvPr>
        </p:nvSpPr>
        <p:spPr>
          <a:xfrm>
            <a:off x="360363" y="1439862"/>
            <a:ext cx="4343400" cy="4572000"/>
          </a:xfrm>
          <a:prstGeom prst="rect">
            <a:avLst/>
          </a:prstGeom>
        </p:spPr>
        <p:txBody>
          <a:bodyPr vert="horz" lIns="91440" tIns="45720" rIns="91440" bIns="45720" rtlCol="0">
            <a:normAutofit/>
          </a:bodyPr>
          <a:lstStyle>
            <a:lvl1pPr marL="173736" marR="0" indent="-173736" algn="l" defTabSz="457200" rtl="0" eaLnBrk="1" fontAlgn="auto" latinLnBrk="0" hangingPunct="1">
              <a:lnSpc>
                <a:spcPct val="120000"/>
              </a:lnSpc>
              <a:spcBef>
                <a:spcPts val="0"/>
              </a:spcBef>
              <a:spcAft>
                <a:spcPts val="1000"/>
              </a:spcAft>
              <a:buClr>
                <a:schemeClr val="accent2"/>
              </a:buClr>
              <a:buSzTx/>
              <a:buFont typeface="Arial"/>
              <a:buChar char="•"/>
              <a:tabLst/>
              <a:defRPr sz="1600" baseline="0"/>
            </a:lvl1pPr>
            <a:lvl2pPr>
              <a:defRPr sz="1600"/>
            </a:lvl2pPr>
            <a:lvl3pPr>
              <a:defRPr sz="1600"/>
            </a:lvl3pPr>
            <a:lvl4pPr>
              <a:defRPr sz="1600"/>
            </a:lvl4pPr>
            <a:lvl5pPr>
              <a:defRPr sz="1600"/>
            </a:lvl5pPr>
          </a:lstStyle>
          <a:p>
            <a:pPr lvl="0"/>
            <a:r>
              <a:rPr lang="en-US" dirty="0"/>
              <a:t>Click to add bulleted list</a:t>
            </a:r>
          </a:p>
          <a:p>
            <a:pPr lvl="0"/>
            <a:r>
              <a:rPr lang="en-US" dirty="0"/>
              <a:t>Click to add bulleted list</a:t>
            </a:r>
          </a:p>
          <a:p>
            <a:pPr lvl="0"/>
            <a:r>
              <a:rPr lang="en-US" dirty="0"/>
              <a:t>Click to add bulleted list</a:t>
            </a:r>
          </a:p>
          <a:p>
            <a:pPr lvl="0"/>
            <a:r>
              <a:rPr lang="en-US" dirty="0"/>
              <a:t>Click to add bulleted list</a:t>
            </a:r>
          </a:p>
        </p:txBody>
      </p:sp>
      <p:sp>
        <p:nvSpPr>
          <p:cNvPr id="4"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406131504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4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839157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45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39015930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46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8" name="Text Placeholder 2"/>
          <p:cNvSpPr>
            <a:spLocks noGrp="1"/>
          </p:cNvSpPr>
          <p:nvPr>
            <p:ph idx="1" hasCustomPrompt="1"/>
          </p:nvPr>
        </p:nvSpPr>
        <p:spPr>
          <a:xfrm>
            <a:off x="352475" y="1223705"/>
            <a:ext cx="8337503" cy="4525963"/>
          </a:xfrm>
          <a:prstGeom prst="rect">
            <a:avLst/>
          </a:prstGeom>
        </p:spPr>
        <p:txBody>
          <a:bodyPr vert="horz" lIns="68580" tIns="34290" rIns="68580" bIns="34290" rtlCol="0">
            <a:normAutofit/>
          </a:bodyPr>
          <a:lstStyle>
            <a:lvl1pPr marL="0" indent="0">
              <a:lnSpc>
                <a:spcPct val="120000"/>
              </a:lnSpc>
              <a:spcBef>
                <a:spcPts val="0"/>
              </a:spcBef>
              <a:buNone/>
              <a:defRPr sz="1867"/>
            </a:lvl1pPr>
            <a:lvl2pPr>
              <a:defRPr sz="1600"/>
            </a:lvl2pPr>
            <a:lvl3pPr>
              <a:defRPr sz="1467"/>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Tree>
    <p:extLst>
      <p:ext uri="{BB962C8B-B14F-4D97-AF65-F5344CB8AC3E}">
        <p14:creationId xmlns:p14="http://schemas.microsoft.com/office/powerpoint/2010/main" val="22867954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Subtitle 2"/>
          <p:cNvSpPr>
            <a:spLocks noGrp="1"/>
          </p:cNvSpPr>
          <p:nvPr>
            <p:ph type="subTitle" idx="1" hasCustomPrompt="1"/>
          </p:nvPr>
        </p:nvSpPr>
        <p:spPr>
          <a:xfrm>
            <a:off x="631825" y="5455612"/>
            <a:ext cx="6400800" cy="381000"/>
          </a:xfrm>
          <a:prstGeom prst="rect">
            <a:avLst/>
          </a:prstGeom>
        </p:spPr>
        <p:txBody>
          <a:bodyPr>
            <a:normAutofit/>
          </a:bodyPr>
          <a:lstStyle>
            <a:lvl1pPr marL="0" indent="0" algn="l">
              <a:buNone/>
              <a:defRPr sz="1800" cap="all"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MONTH </a:t>
            </a:r>
            <a:r>
              <a:rPr lang="en-US" dirty="0" err="1"/>
              <a:t>DAte</a:t>
            </a:r>
            <a:r>
              <a:rPr lang="en-US" dirty="0"/>
              <a:t>, YEAR</a:t>
            </a:r>
          </a:p>
        </p:txBody>
      </p:sp>
      <p:sp>
        <p:nvSpPr>
          <p:cNvPr id="9" name="Text Placeholder 5"/>
          <p:cNvSpPr>
            <a:spLocks noGrp="1"/>
          </p:cNvSpPr>
          <p:nvPr>
            <p:ph type="body" sz="quarter" idx="11" hasCustomPrompt="1"/>
          </p:nvPr>
        </p:nvSpPr>
        <p:spPr>
          <a:xfrm>
            <a:off x="631825" y="4466209"/>
            <a:ext cx="3382957" cy="360099"/>
          </a:xfrm>
          <a:prstGeom prst="rect">
            <a:avLst/>
          </a:prstGeom>
          <a:solidFill>
            <a:schemeClr val="accent2"/>
          </a:solidFill>
        </p:spPr>
        <p:txBody>
          <a:bodyPr wrap="none" tIns="36576">
            <a:spAutoFit/>
          </a:bodyPr>
          <a:lstStyle>
            <a:lvl1pPr marL="0" indent="0">
              <a:spcBef>
                <a:spcPts val="0"/>
              </a:spcBef>
              <a:buFontTx/>
              <a:buNone/>
              <a:defRPr sz="1800" cap="all" baseline="0">
                <a:solidFill>
                  <a:srgbClr val="FFFFFF"/>
                </a:solidFill>
                <a:latin typeface="Arial Black"/>
                <a:cs typeface="Arial Black"/>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ADD SUBTITLE</a:t>
            </a:r>
          </a:p>
        </p:txBody>
      </p:sp>
      <p:sp>
        <p:nvSpPr>
          <p:cNvPr id="10" name="Picture Placeholder 2"/>
          <p:cNvSpPr>
            <a:spLocks noGrp="1"/>
          </p:cNvSpPr>
          <p:nvPr>
            <p:ph type="pic" sz="quarter" idx="18"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a:t>logo</a:t>
            </a:r>
          </a:p>
        </p:txBody>
      </p:sp>
      <p:sp>
        <p:nvSpPr>
          <p:cNvPr id="11" name="Picture Placeholder 2"/>
          <p:cNvSpPr>
            <a:spLocks noGrp="1"/>
          </p:cNvSpPr>
          <p:nvPr>
            <p:ph type="pic" sz="quarter" idx="19" hasCustomPrompt="1"/>
          </p:nvPr>
        </p:nvSpPr>
        <p:spPr>
          <a:xfrm>
            <a:off x="2286351" y="504825"/>
            <a:ext cx="1411591" cy="458881"/>
          </a:xfrm>
          <a:prstGeom prst="rect">
            <a:avLst/>
          </a:prstGeom>
        </p:spPr>
        <p:txBody>
          <a:bodyPr vert="horz" lIns="68580" tIns="34290" rIns="68580" bIns="34290"/>
          <a:lstStyle>
            <a:lvl1pPr marL="0" indent="0" algn="ctr">
              <a:buNone/>
              <a:defRPr/>
            </a:lvl1pPr>
          </a:lstStyle>
          <a:p>
            <a:r>
              <a:rPr lang="en-US" dirty="0"/>
              <a:t>logo</a:t>
            </a:r>
          </a:p>
        </p:txBody>
      </p:sp>
      <p:cxnSp>
        <p:nvCxnSpPr>
          <p:cNvPr id="12" name="Straight Connector 11"/>
          <p:cNvCxnSpPr/>
          <p:nvPr userDrawn="1"/>
        </p:nvCxnSpPr>
        <p:spPr>
          <a:xfrm>
            <a:off x="2073088" y="571499"/>
            <a:ext cx="0" cy="347382"/>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3" name="Text Placeholder 4"/>
          <p:cNvSpPr>
            <a:spLocks noGrp="1"/>
          </p:cNvSpPr>
          <p:nvPr>
            <p:ph type="body" sz="quarter" idx="15" hasCustomPrompt="1"/>
          </p:nvPr>
        </p:nvSpPr>
        <p:spPr>
          <a:xfrm>
            <a:off x="631825" y="2075578"/>
            <a:ext cx="6910388" cy="618118"/>
          </a:xfrm>
          <a:prstGeom prst="rect">
            <a:avLst/>
          </a:prstGeom>
        </p:spPr>
        <p:txBody>
          <a:bodyPr>
            <a:spAutoFit/>
          </a:bodyPr>
          <a:lstStyle>
            <a:lvl1pPr marL="0" indent="0">
              <a:lnSpc>
                <a:spcPct val="80000"/>
              </a:lnSpc>
              <a:spcBef>
                <a:spcPts val="0"/>
              </a:spcBef>
              <a:buNone/>
              <a:defRPr sz="4100" spc="-200">
                <a:solidFill>
                  <a:schemeClr val="tx1"/>
                </a:solidFill>
                <a:latin typeface="Arial Black"/>
                <a:cs typeface="Arial Black"/>
              </a:defRPr>
            </a:lvl1pPr>
            <a:lvl2pPr>
              <a:defRPr sz="6000">
                <a:latin typeface="Arial Black"/>
                <a:cs typeface="Arial Black"/>
              </a:defRPr>
            </a:lvl2pPr>
            <a:lvl3pPr>
              <a:defRPr sz="6000">
                <a:latin typeface="Arial Black"/>
                <a:cs typeface="Arial Black"/>
              </a:defRPr>
            </a:lvl3pPr>
            <a:lvl4pPr>
              <a:defRPr sz="6000">
                <a:latin typeface="Arial Black"/>
                <a:cs typeface="Arial Black"/>
              </a:defRPr>
            </a:lvl4pPr>
            <a:lvl5pPr>
              <a:defRPr sz="6000">
                <a:latin typeface="Arial Black"/>
                <a:cs typeface="Arial Black"/>
              </a:defRPr>
            </a:lvl5pPr>
          </a:lstStyle>
          <a:p>
            <a:pPr lvl="0"/>
            <a:r>
              <a:rPr lang="en-US" dirty="0"/>
              <a:t>CLICK TO ADD TITLE</a:t>
            </a:r>
          </a:p>
        </p:txBody>
      </p:sp>
    </p:spTree>
    <p:extLst>
      <p:ext uri="{BB962C8B-B14F-4D97-AF65-F5344CB8AC3E}">
        <p14:creationId xmlns:p14="http://schemas.microsoft.com/office/powerpoint/2010/main" val="22687412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9"/>
          </p:nvPr>
        </p:nvSpPr>
        <p:spPr>
          <a:xfrm>
            <a:off x="0" y="0"/>
            <a:ext cx="9144000" cy="6858000"/>
          </a:xfrm>
          <a:prstGeom prst="rect">
            <a:avLst/>
          </a:prstGeom>
        </p:spPr>
        <p:txBody>
          <a:bodyPr vert="horz" anchor="t"/>
          <a:lstStyle>
            <a:lvl1pPr marL="0" indent="0" algn="ctr">
              <a:buNone/>
              <a:defRPr baseline="0"/>
            </a:lvl1pPr>
          </a:lstStyle>
          <a:p>
            <a:endParaRPr lang="en-US" dirty="0"/>
          </a:p>
          <a:p>
            <a:r>
              <a:rPr lang="en-US" dirty="0"/>
              <a:t>Background Image</a:t>
            </a:r>
          </a:p>
        </p:txBody>
      </p:sp>
      <p:sp>
        <p:nvSpPr>
          <p:cNvPr id="6" name="Text Placeholder 4"/>
          <p:cNvSpPr>
            <a:spLocks noGrp="1"/>
          </p:cNvSpPr>
          <p:nvPr>
            <p:ph type="body" sz="quarter" idx="15" hasCustomPrompt="1"/>
          </p:nvPr>
        </p:nvSpPr>
        <p:spPr>
          <a:xfrm>
            <a:off x="631825" y="2075578"/>
            <a:ext cx="6910388" cy="618118"/>
          </a:xfrm>
          <a:prstGeom prst="rect">
            <a:avLst/>
          </a:prstGeom>
        </p:spPr>
        <p:txBody>
          <a:bodyPr>
            <a:spAutoFit/>
          </a:bodyPr>
          <a:lstStyle>
            <a:lvl1pPr marL="0" indent="0">
              <a:lnSpc>
                <a:spcPct val="80000"/>
              </a:lnSpc>
              <a:spcBef>
                <a:spcPts val="0"/>
              </a:spcBef>
              <a:buNone/>
              <a:defRPr sz="4100" spc="-200">
                <a:solidFill>
                  <a:schemeClr val="bg1"/>
                </a:solidFill>
                <a:latin typeface="Arial Black"/>
                <a:cs typeface="Arial Black"/>
              </a:defRPr>
            </a:lvl1pPr>
            <a:lvl2pPr>
              <a:defRPr sz="6000">
                <a:latin typeface="Arial Black"/>
                <a:cs typeface="Arial Black"/>
              </a:defRPr>
            </a:lvl2pPr>
            <a:lvl3pPr>
              <a:defRPr sz="6000">
                <a:latin typeface="Arial Black"/>
                <a:cs typeface="Arial Black"/>
              </a:defRPr>
            </a:lvl3pPr>
            <a:lvl4pPr>
              <a:defRPr sz="6000">
                <a:latin typeface="Arial Black"/>
                <a:cs typeface="Arial Black"/>
              </a:defRPr>
            </a:lvl4pPr>
            <a:lvl5pPr>
              <a:defRPr sz="6000">
                <a:latin typeface="Arial Black"/>
                <a:cs typeface="Arial Black"/>
              </a:defRPr>
            </a:lvl5pPr>
          </a:lstStyle>
          <a:p>
            <a:pPr lvl="0"/>
            <a:r>
              <a:rPr lang="en-US" dirty="0"/>
              <a:t>CLICK TO ADD TITLE</a:t>
            </a:r>
          </a:p>
        </p:txBody>
      </p:sp>
      <p:sp>
        <p:nvSpPr>
          <p:cNvPr id="10" name="Text Placeholder 7"/>
          <p:cNvSpPr>
            <a:spLocks noGrp="1"/>
          </p:cNvSpPr>
          <p:nvPr>
            <p:ph type="body" sz="quarter" idx="16" hasCustomPrompt="1"/>
          </p:nvPr>
        </p:nvSpPr>
        <p:spPr>
          <a:xfrm>
            <a:off x="631825" y="4453468"/>
            <a:ext cx="6488113" cy="374904"/>
          </a:xfrm>
          <a:prstGeom prst="rect">
            <a:avLst/>
          </a:prstGeom>
        </p:spPr>
        <p:txBody>
          <a:bodyPr>
            <a:spAutoFit/>
          </a:bodyPr>
          <a:lstStyle>
            <a:lvl1pPr marL="0" indent="0">
              <a:lnSpc>
                <a:spcPct val="100000"/>
              </a:lnSpc>
              <a:spcBef>
                <a:spcPts val="0"/>
              </a:spcBef>
              <a:buFontTx/>
              <a:buNone/>
              <a:defRPr sz="1800">
                <a:solidFill>
                  <a:schemeClr val="bg1"/>
                </a:solidFill>
                <a:latin typeface="Arial Black"/>
                <a:cs typeface="Arial Black"/>
              </a:defRPr>
            </a:lvl1pPr>
          </a:lstStyle>
          <a:p>
            <a:pPr lvl="0"/>
            <a:r>
              <a:rPr lang="en-US" dirty="0"/>
              <a:t>CLICK TO ADD SUBTITLE</a:t>
            </a:r>
          </a:p>
        </p:txBody>
      </p:sp>
      <p:sp>
        <p:nvSpPr>
          <p:cNvPr id="11" name="Text Placeholder 11"/>
          <p:cNvSpPr>
            <a:spLocks noGrp="1"/>
          </p:cNvSpPr>
          <p:nvPr>
            <p:ph type="body" sz="quarter" idx="17" hasCustomPrompt="1"/>
          </p:nvPr>
        </p:nvSpPr>
        <p:spPr>
          <a:xfrm>
            <a:off x="631825" y="5459483"/>
            <a:ext cx="3649662" cy="373063"/>
          </a:xfrm>
          <a:prstGeom prst="rect">
            <a:avLst/>
          </a:prstGeom>
        </p:spPr>
        <p:txBody>
          <a:bodyPr>
            <a:normAutofit/>
          </a:bodyPr>
          <a:lstStyle>
            <a:lvl1pPr marL="0" indent="0">
              <a:buNone/>
              <a:defRPr sz="1800" baseline="0">
                <a:solidFill>
                  <a:schemeClr val="accent2"/>
                </a:solidFill>
              </a:defRPr>
            </a:lvl1pPr>
          </a:lstStyle>
          <a:p>
            <a:pPr lvl="0"/>
            <a:r>
              <a:rPr lang="en-US" dirty="0"/>
              <a:t>MONTH DATE, YEAR</a:t>
            </a:r>
          </a:p>
        </p:txBody>
      </p:sp>
      <p:sp>
        <p:nvSpPr>
          <p:cNvPr id="12" name="Picture Placeholder 2"/>
          <p:cNvSpPr>
            <a:spLocks noGrp="1"/>
          </p:cNvSpPr>
          <p:nvPr>
            <p:ph type="pic" sz="quarter" idx="18"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a:t>logo</a:t>
            </a:r>
          </a:p>
        </p:txBody>
      </p:sp>
    </p:spTree>
    <p:extLst>
      <p:ext uri="{BB962C8B-B14F-4D97-AF65-F5344CB8AC3E}">
        <p14:creationId xmlns:p14="http://schemas.microsoft.com/office/powerpoint/2010/main" val="36900829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ext Placeholder 6"/>
          <p:cNvSpPr>
            <a:spLocks noGrp="1"/>
          </p:cNvSpPr>
          <p:nvPr>
            <p:ph type="body" sz="quarter" idx="11"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Tree>
    <p:extLst>
      <p:ext uri="{BB962C8B-B14F-4D97-AF65-F5344CB8AC3E}">
        <p14:creationId xmlns:p14="http://schemas.microsoft.com/office/powerpoint/2010/main" val="534845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Bulleted list">
    <p:spTree>
      <p:nvGrpSpPr>
        <p:cNvPr id="1" name=""/>
        <p:cNvGrpSpPr/>
        <p:nvPr/>
      </p:nvGrpSpPr>
      <p:grpSpPr>
        <a:xfrm>
          <a:off x="0" y="0"/>
          <a:ext cx="0" cy="0"/>
          <a:chOff x="0" y="0"/>
          <a:chExt cx="0" cy="0"/>
        </a:xfrm>
      </p:grpSpPr>
      <p:sp>
        <p:nvSpPr>
          <p:cNvPr id="6" name="Text Placeholder 6"/>
          <p:cNvSpPr>
            <a:spLocks noGrp="1"/>
          </p:cNvSpPr>
          <p:nvPr>
            <p:ph type="body" sz="quarter" idx="11"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
        <p:nvSpPr>
          <p:cNvPr id="7" name="Text Placeholder 2"/>
          <p:cNvSpPr>
            <a:spLocks noGrp="1"/>
          </p:cNvSpPr>
          <p:nvPr>
            <p:ph idx="1" hasCustomPrompt="1"/>
          </p:nvPr>
        </p:nvSpPr>
        <p:spPr>
          <a:xfrm>
            <a:off x="360363" y="1776415"/>
            <a:ext cx="8329612" cy="4196433"/>
          </a:xfrm>
          <a:prstGeom prst="rect">
            <a:avLst/>
          </a:prstGeom>
        </p:spPr>
        <p:txBody>
          <a:bodyPr vert="horz" lIns="68580" tIns="34290" rIns="68580" bIns="34290" rtlCol="0">
            <a:normAutofit/>
          </a:bodyPr>
          <a:lstStyle>
            <a:lvl1pPr marL="173736" marR="0" indent="-173736" algn="l" defTabSz="342900" rtl="0" eaLnBrk="1" fontAlgn="auto" latinLnBrk="0" hangingPunct="1">
              <a:lnSpc>
                <a:spcPct val="120000"/>
              </a:lnSpc>
              <a:spcBef>
                <a:spcPts val="0"/>
              </a:spcBef>
              <a:spcAft>
                <a:spcPts val="1000"/>
              </a:spcAft>
              <a:buClr>
                <a:schemeClr val="accent2"/>
              </a:buClr>
              <a:buSzTx/>
              <a:buFont typeface="Arial"/>
              <a:buChar char="•"/>
              <a:tabLst/>
              <a:defRPr sz="1600" baseline="0"/>
            </a:lvl1pPr>
            <a:lvl2pPr>
              <a:defRPr sz="1200"/>
            </a:lvl2pPr>
            <a:lvl3pPr>
              <a:defRPr sz="1200"/>
            </a:lvl3pPr>
            <a:lvl4pPr>
              <a:defRPr sz="1200"/>
            </a:lvl4pPr>
            <a:lvl5pPr>
              <a:defRPr sz="1200"/>
            </a:lvl5pPr>
          </a:lstStyle>
          <a:p>
            <a:pPr lvl="0"/>
            <a:r>
              <a:rPr lang="en-US" dirty="0"/>
              <a:t>Click to add bulleted list</a:t>
            </a:r>
          </a:p>
          <a:p>
            <a:pPr lvl="0"/>
            <a:r>
              <a:rPr lang="en-US" dirty="0"/>
              <a:t>Click to add bulleted list</a:t>
            </a:r>
          </a:p>
          <a:p>
            <a:pPr lvl="0"/>
            <a:r>
              <a:rPr lang="en-US" dirty="0"/>
              <a:t>Click to add bulleted list</a:t>
            </a:r>
          </a:p>
          <a:p>
            <a:pPr lvl="0"/>
            <a:r>
              <a:rPr lang="en-US" dirty="0"/>
              <a:t>Click to add bulleted list</a:t>
            </a:r>
          </a:p>
        </p:txBody>
      </p:sp>
      <p:sp>
        <p:nvSpPr>
          <p:cNvPr id="8" name="Text Placeholder 2"/>
          <p:cNvSpPr>
            <a:spLocks noGrp="1"/>
          </p:cNvSpPr>
          <p:nvPr>
            <p:ph type="body" sz="quarter" idx="12" hasCustomPrompt="1"/>
          </p:nvPr>
        </p:nvSpPr>
        <p:spPr>
          <a:xfrm>
            <a:off x="418148" y="1345462"/>
            <a:ext cx="1748991" cy="295466"/>
          </a:xfrm>
          <a:prstGeom prst="rect">
            <a:avLst/>
          </a:prstGeom>
          <a:solidFill>
            <a:schemeClr val="accent2"/>
          </a:solidFill>
          <a:ln>
            <a:noFill/>
          </a:ln>
        </p:spPr>
        <p:txBody>
          <a:bodyPr wrap="none" lIns="68580" tIns="54864" rIns="68580" bIns="54864" anchor="ctr" anchorCtr="0">
            <a:spAutoFit/>
          </a:bodyPr>
          <a:lstStyle>
            <a:lvl1pPr marL="0" indent="0" algn="l">
              <a:spcBef>
                <a:spcPts val="0"/>
              </a:spcBef>
              <a:buNone/>
              <a:defRPr sz="1200">
                <a:solidFill>
                  <a:schemeClr val="bg1"/>
                </a:solidFill>
                <a:latin typeface="Arial Black"/>
                <a:cs typeface="Arial Black"/>
              </a:defRPr>
            </a:lvl1pPr>
          </a:lstStyle>
          <a:p>
            <a:pPr lvl="0"/>
            <a:r>
              <a:rPr lang="en-US" dirty="0"/>
              <a:t>TITLE TO GO HERE</a:t>
            </a:r>
          </a:p>
        </p:txBody>
      </p:sp>
    </p:spTree>
    <p:extLst>
      <p:ext uri="{BB962C8B-B14F-4D97-AF65-F5344CB8AC3E}">
        <p14:creationId xmlns:p14="http://schemas.microsoft.com/office/powerpoint/2010/main" val="2238060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cxnSp>
        <p:nvCxnSpPr>
          <p:cNvPr id="4" name="Straight Connector 3"/>
          <p:cNvCxnSpPr/>
          <p:nvPr userDrawn="1"/>
        </p:nvCxnSpPr>
        <p:spPr>
          <a:xfrm flipV="1">
            <a:off x="3048000" y="923636"/>
            <a:ext cx="0" cy="5576455"/>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userDrawn="1"/>
        </p:nvCxnSpPr>
        <p:spPr>
          <a:xfrm flipV="1">
            <a:off x="6096000" y="923636"/>
            <a:ext cx="0" cy="5576455"/>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3" name="Text Placeholder 6"/>
          <p:cNvSpPr>
            <a:spLocks noGrp="1"/>
          </p:cNvSpPr>
          <p:nvPr userDrawn="1">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cxnSp>
        <p:nvCxnSpPr>
          <p:cNvPr id="6" name="Straight Connector 5"/>
          <p:cNvCxnSpPr/>
          <p:nvPr userDrawn="1"/>
        </p:nvCxnSpPr>
        <p:spPr>
          <a:xfrm flipH="1">
            <a:off x="0" y="3712442"/>
            <a:ext cx="9144000" cy="0"/>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01560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Members">
    <p:spTree>
      <p:nvGrpSpPr>
        <p:cNvPr id="1" name=""/>
        <p:cNvGrpSpPr/>
        <p:nvPr/>
      </p:nvGrpSpPr>
      <p:grpSpPr>
        <a:xfrm>
          <a:off x="0" y="0"/>
          <a:ext cx="0" cy="0"/>
          <a:chOff x="0" y="0"/>
          <a:chExt cx="0" cy="0"/>
        </a:xfrm>
      </p:grpSpPr>
      <p:sp>
        <p:nvSpPr>
          <p:cNvPr id="24" name="Text Placeholder 2"/>
          <p:cNvSpPr>
            <a:spLocks noGrp="1"/>
          </p:cNvSpPr>
          <p:nvPr>
            <p:ph type="body" sz="quarter" idx="11" hasCustomPrompt="1"/>
          </p:nvPr>
        </p:nvSpPr>
        <p:spPr>
          <a:xfrm>
            <a:off x="2847629" y="2612360"/>
            <a:ext cx="1162743" cy="295466"/>
          </a:xfrm>
          <a:prstGeom prst="rect">
            <a:avLst/>
          </a:prstGeom>
          <a:solidFill>
            <a:schemeClr val="accent2"/>
          </a:solidFill>
          <a:ln>
            <a:noFill/>
          </a:ln>
        </p:spPr>
        <p:txBody>
          <a:bodyPr wrap="none" lIns="68580" tIns="54864" rIns="68580" bIns="54864" anchor="ctr" anchorCtr="0">
            <a:spAutoFit/>
          </a:bodyPr>
          <a:lstStyle>
            <a:lvl1pPr marL="0" indent="0" algn="ctr">
              <a:spcBef>
                <a:spcPts val="0"/>
              </a:spcBef>
              <a:buNone/>
              <a:defRPr sz="1200">
                <a:solidFill>
                  <a:schemeClr val="bg1"/>
                </a:solidFill>
                <a:latin typeface="Arial Black"/>
                <a:cs typeface="Arial Black"/>
              </a:defRPr>
            </a:lvl1pPr>
          </a:lstStyle>
          <a:p>
            <a:pPr lvl="0"/>
            <a:r>
              <a:rPr lang="en-US" dirty="0"/>
              <a:t>NAME HERE</a:t>
            </a:r>
          </a:p>
        </p:txBody>
      </p:sp>
      <p:sp>
        <p:nvSpPr>
          <p:cNvPr id="7" name="Text Placeholder 6"/>
          <p:cNvSpPr>
            <a:spLocks noGrp="1"/>
          </p:cNvSpPr>
          <p:nvPr>
            <p:ph type="body" sz="quarter" idx="16" hasCustomPrompt="1"/>
          </p:nvPr>
        </p:nvSpPr>
        <p:spPr>
          <a:xfrm>
            <a:off x="2442369" y="2954875"/>
            <a:ext cx="1973262" cy="339429"/>
          </a:xfrm>
          <a:prstGeom prst="rect">
            <a:avLst/>
          </a:prstGeom>
        </p:spPr>
        <p:txBody>
          <a:bodyPr vert="horz"/>
          <a:lstStyle>
            <a:lvl1pPr marL="0" indent="0" algn="ctr">
              <a:buNone/>
              <a:defRPr sz="1000"/>
            </a:lvl1pPr>
            <a:lvl2pPr marL="342900" indent="0">
              <a:buNone/>
              <a:defRPr sz="800"/>
            </a:lvl2pPr>
            <a:lvl3pPr marL="685800" indent="0">
              <a:buNone/>
              <a:defRPr sz="800"/>
            </a:lvl3pPr>
            <a:lvl4pPr marL="1028700" indent="0">
              <a:buNone/>
              <a:defRPr sz="800"/>
            </a:lvl4pPr>
            <a:lvl5pPr marL="1371600" indent="0">
              <a:buNone/>
              <a:defRPr sz="800"/>
            </a:lvl5pPr>
          </a:lstStyle>
          <a:p>
            <a:pPr lvl="0"/>
            <a:r>
              <a:rPr lang="en-US" dirty="0"/>
              <a:t>Title Here</a:t>
            </a:r>
          </a:p>
        </p:txBody>
      </p:sp>
      <p:sp>
        <p:nvSpPr>
          <p:cNvPr id="28" name="Picture Placeholder 3"/>
          <p:cNvSpPr>
            <a:spLocks noGrp="1"/>
          </p:cNvSpPr>
          <p:nvPr>
            <p:ph type="pic" sz="quarter" idx="18" hasCustomPrompt="1"/>
          </p:nvPr>
        </p:nvSpPr>
        <p:spPr>
          <a:xfrm>
            <a:off x="571500" y="1200727"/>
            <a:ext cx="1143000" cy="1143000"/>
          </a:xfrm>
          <a:prstGeom prst="rect">
            <a:avLst/>
          </a:prstGeom>
        </p:spPr>
        <p:txBody>
          <a:bodyPr vert="horz" anchor="ctr"/>
          <a:lstStyle>
            <a:lvl1pPr marL="0" marR="0" indent="0" algn="ctr" defTabSz="342900" rtl="0" eaLnBrk="1" fontAlgn="auto" latinLnBrk="0" hangingPunct="1">
              <a:lnSpc>
                <a:spcPct val="100000"/>
              </a:lnSpc>
              <a:spcBef>
                <a:spcPct val="20000"/>
              </a:spcBef>
              <a:spcAft>
                <a:spcPts val="0"/>
              </a:spcAft>
              <a:buClr>
                <a:srgbClr val="39C2D7"/>
              </a:buClr>
              <a:buSzTx/>
              <a:buFont typeface="Arial"/>
              <a:buNone/>
              <a:tabLst/>
              <a:defRPr sz="1200"/>
            </a:lvl1pPr>
          </a:lstStyle>
          <a:p>
            <a:r>
              <a:rPr lang="en-US" dirty="0"/>
              <a:t>Headshot</a:t>
            </a:r>
          </a:p>
        </p:txBody>
      </p:sp>
      <p:sp>
        <p:nvSpPr>
          <p:cNvPr id="33" name="Text Placeholder 2"/>
          <p:cNvSpPr>
            <a:spLocks noGrp="1"/>
          </p:cNvSpPr>
          <p:nvPr>
            <p:ph type="body" sz="quarter" idx="19" hasCustomPrompt="1"/>
          </p:nvPr>
        </p:nvSpPr>
        <p:spPr>
          <a:xfrm>
            <a:off x="561629" y="2612360"/>
            <a:ext cx="1162743" cy="295466"/>
          </a:xfrm>
          <a:prstGeom prst="rect">
            <a:avLst/>
          </a:prstGeom>
          <a:solidFill>
            <a:schemeClr val="accent2"/>
          </a:solidFill>
          <a:ln>
            <a:noFill/>
          </a:ln>
        </p:spPr>
        <p:txBody>
          <a:bodyPr wrap="none" lIns="68580" tIns="54864" rIns="68580" bIns="54864" anchor="ctr" anchorCtr="0">
            <a:spAutoFit/>
          </a:bodyPr>
          <a:lstStyle>
            <a:lvl1pPr marL="0" indent="0" algn="ctr">
              <a:spcBef>
                <a:spcPts val="0"/>
              </a:spcBef>
              <a:buNone/>
              <a:defRPr sz="1200">
                <a:solidFill>
                  <a:schemeClr val="bg1"/>
                </a:solidFill>
                <a:latin typeface="Arial Black"/>
                <a:cs typeface="Arial Black"/>
              </a:defRPr>
            </a:lvl1pPr>
          </a:lstStyle>
          <a:p>
            <a:pPr lvl="0"/>
            <a:r>
              <a:rPr lang="en-US" dirty="0"/>
              <a:t>NAME HERE</a:t>
            </a:r>
          </a:p>
        </p:txBody>
      </p:sp>
      <p:sp>
        <p:nvSpPr>
          <p:cNvPr id="34" name="Text Placeholder 6"/>
          <p:cNvSpPr>
            <a:spLocks noGrp="1"/>
          </p:cNvSpPr>
          <p:nvPr>
            <p:ph type="body" sz="quarter" idx="20" hasCustomPrompt="1"/>
          </p:nvPr>
        </p:nvSpPr>
        <p:spPr>
          <a:xfrm>
            <a:off x="156369" y="2954875"/>
            <a:ext cx="1973262" cy="339429"/>
          </a:xfrm>
          <a:prstGeom prst="rect">
            <a:avLst/>
          </a:prstGeom>
        </p:spPr>
        <p:txBody>
          <a:bodyPr vert="horz"/>
          <a:lstStyle>
            <a:lvl1pPr marL="0" indent="0" algn="ctr">
              <a:buNone/>
              <a:defRPr sz="1000"/>
            </a:lvl1pPr>
            <a:lvl2pPr marL="342900" indent="0">
              <a:buNone/>
              <a:defRPr sz="800"/>
            </a:lvl2pPr>
            <a:lvl3pPr marL="685800" indent="0">
              <a:buNone/>
              <a:defRPr sz="800"/>
            </a:lvl3pPr>
            <a:lvl4pPr marL="1028700" indent="0">
              <a:buNone/>
              <a:defRPr sz="800"/>
            </a:lvl4pPr>
            <a:lvl5pPr marL="1371600" indent="0">
              <a:buNone/>
              <a:defRPr sz="800"/>
            </a:lvl5pPr>
          </a:lstStyle>
          <a:p>
            <a:pPr lvl="0"/>
            <a:r>
              <a:rPr lang="en-US" dirty="0"/>
              <a:t>Title Here</a:t>
            </a:r>
          </a:p>
        </p:txBody>
      </p:sp>
      <p:sp>
        <p:nvSpPr>
          <p:cNvPr id="37" name="Text Placeholder 2"/>
          <p:cNvSpPr>
            <a:spLocks noGrp="1"/>
          </p:cNvSpPr>
          <p:nvPr>
            <p:ph type="body" sz="quarter" idx="23" hasCustomPrompt="1"/>
          </p:nvPr>
        </p:nvSpPr>
        <p:spPr>
          <a:xfrm>
            <a:off x="5133629" y="2612360"/>
            <a:ext cx="1162743" cy="295466"/>
          </a:xfrm>
          <a:prstGeom prst="rect">
            <a:avLst/>
          </a:prstGeom>
          <a:solidFill>
            <a:schemeClr val="accent2"/>
          </a:solidFill>
          <a:ln>
            <a:noFill/>
          </a:ln>
        </p:spPr>
        <p:txBody>
          <a:bodyPr wrap="none" lIns="68580" tIns="54864" rIns="68580" bIns="54864" anchor="ctr" anchorCtr="0">
            <a:spAutoFit/>
          </a:bodyPr>
          <a:lstStyle>
            <a:lvl1pPr marL="0" indent="0" algn="ctr">
              <a:spcBef>
                <a:spcPts val="0"/>
              </a:spcBef>
              <a:buNone/>
              <a:defRPr sz="1200">
                <a:solidFill>
                  <a:schemeClr val="bg1"/>
                </a:solidFill>
                <a:latin typeface="Arial Black"/>
                <a:cs typeface="Arial Black"/>
              </a:defRPr>
            </a:lvl1pPr>
          </a:lstStyle>
          <a:p>
            <a:pPr lvl="0"/>
            <a:r>
              <a:rPr lang="en-US" dirty="0"/>
              <a:t>NAME HERE</a:t>
            </a:r>
          </a:p>
        </p:txBody>
      </p:sp>
      <p:sp>
        <p:nvSpPr>
          <p:cNvPr id="38" name="Text Placeholder 6"/>
          <p:cNvSpPr>
            <a:spLocks noGrp="1"/>
          </p:cNvSpPr>
          <p:nvPr>
            <p:ph type="body" sz="quarter" idx="24" hasCustomPrompt="1"/>
          </p:nvPr>
        </p:nvSpPr>
        <p:spPr>
          <a:xfrm>
            <a:off x="4728369" y="2954875"/>
            <a:ext cx="1973262" cy="339429"/>
          </a:xfrm>
          <a:prstGeom prst="rect">
            <a:avLst/>
          </a:prstGeom>
        </p:spPr>
        <p:txBody>
          <a:bodyPr vert="horz"/>
          <a:lstStyle>
            <a:lvl1pPr marL="0" indent="0" algn="ctr">
              <a:buNone/>
              <a:defRPr sz="1000"/>
            </a:lvl1pPr>
            <a:lvl2pPr marL="342900" indent="0">
              <a:buNone/>
              <a:defRPr sz="800"/>
            </a:lvl2pPr>
            <a:lvl3pPr marL="685800" indent="0">
              <a:buNone/>
              <a:defRPr sz="800"/>
            </a:lvl3pPr>
            <a:lvl4pPr marL="1028700" indent="0">
              <a:buNone/>
              <a:defRPr sz="800"/>
            </a:lvl4pPr>
            <a:lvl5pPr marL="1371600" indent="0">
              <a:buNone/>
              <a:defRPr sz="800"/>
            </a:lvl5pPr>
          </a:lstStyle>
          <a:p>
            <a:pPr lvl="0"/>
            <a:r>
              <a:rPr lang="en-US" dirty="0"/>
              <a:t>Title Here</a:t>
            </a:r>
          </a:p>
        </p:txBody>
      </p:sp>
      <p:sp>
        <p:nvSpPr>
          <p:cNvPr id="41" name="Text Placeholder 2"/>
          <p:cNvSpPr>
            <a:spLocks noGrp="1"/>
          </p:cNvSpPr>
          <p:nvPr>
            <p:ph type="body" sz="quarter" idx="27" hasCustomPrompt="1"/>
          </p:nvPr>
        </p:nvSpPr>
        <p:spPr>
          <a:xfrm>
            <a:off x="7419629" y="2612360"/>
            <a:ext cx="1162743" cy="295466"/>
          </a:xfrm>
          <a:prstGeom prst="rect">
            <a:avLst/>
          </a:prstGeom>
          <a:solidFill>
            <a:schemeClr val="accent2"/>
          </a:solidFill>
          <a:ln>
            <a:noFill/>
          </a:ln>
        </p:spPr>
        <p:txBody>
          <a:bodyPr wrap="none" lIns="68580" tIns="54864" rIns="68580" bIns="54864" anchor="ctr" anchorCtr="0">
            <a:spAutoFit/>
          </a:bodyPr>
          <a:lstStyle>
            <a:lvl1pPr marL="0" indent="0" algn="ctr">
              <a:spcBef>
                <a:spcPts val="0"/>
              </a:spcBef>
              <a:buNone/>
              <a:defRPr sz="1200">
                <a:solidFill>
                  <a:schemeClr val="bg1"/>
                </a:solidFill>
                <a:latin typeface="Arial Black"/>
                <a:cs typeface="Arial Black"/>
              </a:defRPr>
            </a:lvl1pPr>
          </a:lstStyle>
          <a:p>
            <a:pPr lvl="0"/>
            <a:r>
              <a:rPr lang="en-US" dirty="0"/>
              <a:t>NAME HERE</a:t>
            </a:r>
          </a:p>
        </p:txBody>
      </p:sp>
      <p:sp>
        <p:nvSpPr>
          <p:cNvPr id="42" name="Text Placeholder 6"/>
          <p:cNvSpPr>
            <a:spLocks noGrp="1"/>
          </p:cNvSpPr>
          <p:nvPr>
            <p:ph type="body" sz="quarter" idx="28" hasCustomPrompt="1"/>
          </p:nvPr>
        </p:nvSpPr>
        <p:spPr>
          <a:xfrm>
            <a:off x="7014369" y="2954875"/>
            <a:ext cx="1973262" cy="339429"/>
          </a:xfrm>
          <a:prstGeom prst="rect">
            <a:avLst/>
          </a:prstGeom>
        </p:spPr>
        <p:txBody>
          <a:bodyPr vert="horz"/>
          <a:lstStyle>
            <a:lvl1pPr marL="0" indent="0" algn="ctr">
              <a:buNone/>
              <a:defRPr sz="1000"/>
            </a:lvl1pPr>
            <a:lvl2pPr marL="342900" indent="0">
              <a:buNone/>
              <a:defRPr sz="800"/>
            </a:lvl2pPr>
            <a:lvl3pPr marL="685800" indent="0">
              <a:buNone/>
              <a:defRPr sz="800"/>
            </a:lvl3pPr>
            <a:lvl4pPr marL="1028700" indent="0">
              <a:buNone/>
              <a:defRPr sz="800"/>
            </a:lvl4pPr>
            <a:lvl5pPr marL="1371600" indent="0">
              <a:buNone/>
              <a:defRPr sz="800"/>
            </a:lvl5pPr>
          </a:lstStyle>
          <a:p>
            <a:pPr lvl="0"/>
            <a:r>
              <a:rPr lang="en-US" dirty="0"/>
              <a:t>Title Here</a:t>
            </a:r>
          </a:p>
        </p:txBody>
      </p:sp>
      <p:sp>
        <p:nvSpPr>
          <p:cNvPr id="44" name="Picture Placeholder 3"/>
          <p:cNvSpPr>
            <a:spLocks noGrp="1"/>
          </p:cNvSpPr>
          <p:nvPr>
            <p:ph type="pic" sz="quarter" idx="30" hasCustomPrompt="1"/>
          </p:nvPr>
        </p:nvSpPr>
        <p:spPr>
          <a:xfrm>
            <a:off x="2857500" y="1200727"/>
            <a:ext cx="1143000" cy="1143000"/>
          </a:xfrm>
          <a:prstGeom prst="rect">
            <a:avLst/>
          </a:prstGeom>
        </p:spPr>
        <p:txBody>
          <a:bodyPr vert="horz" anchor="ctr"/>
          <a:lstStyle>
            <a:lvl1pPr marL="0" marR="0" indent="0" algn="ctr" defTabSz="342900" rtl="0" eaLnBrk="1" fontAlgn="auto" latinLnBrk="0" hangingPunct="1">
              <a:lnSpc>
                <a:spcPct val="100000"/>
              </a:lnSpc>
              <a:spcBef>
                <a:spcPct val="20000"/>
              </a:spcBef>
              <a:spcAft>
                <a:spcPts val="0"/>
              </a:spcAft>
              <a:buClr>
                <a:srgbClr val="39C2D7"/>
              </a:buClr>
              <a:buSzTx/>
              <a:buFont typeface="Arial"/>
              <a:buNone/>
              <a:tabLst/>
              <a:defRPr sz="1200"/>
            </a:lvl1pPr>
          </a:lstStyle>
          <a:p>
            <a:r>
              <a:rPr lang="en-US" dirty="0"/>
              <a:t>Headshot</a:t>
            </a:r>
          </a:p>
        </p:txBody>
      </p:sp>
      <p:sp>
        <p:nvSpPr>
          <p:cNvPr id="45" name="Picture Placeholder 3"/>
          <p:cNvSpPr>
            <a:spLocks noGrp="1"/>
          </p:cNvSpPr>
          <p:nvPr>
            <p:ph type="pic" sz="quarter" idx="31" hasCustomPrompt="1"/>
          </p:nvPr>
        </p:nvSpPr>
        <p:spPr>
          <a:xfrm>
            <a:off x="5143500" y="1200727"/>
            <a:ext cx="1143000" cy="1143000"/>
          </a:xfrm>
          <a:prstGeom prst="rect">
            <a:avLst/>
          </a:prstGeom>
        </p:spPr>
        <p:txBody>
          <a:bodyPr vert="horz" anchor="ctr"/>
          <a:lstStyle>
            <a:lvl1pPr marL="0" marR="0" indent="0" algn="ctr" defTabSz="342900" rtl="0" eaLnBrk="1" fontAlgn="auto" latinLnBrk="0" hangingPunct="1">
              <a:lnSpc>
                <a:spcPct val="100000"/>
              </a:lnSpc>
              <a:spcBef>
                <a:spcPct val="20000"/>
              </a:spcBef>
              <a:spcAft>
                <a:spcPts val="0"/>
              </a:spcAft>
              <a:buClr>
                <a:srgbClr val="39C2D7"/>
              </a:buClr>
              <a:buSzTx/>
              <a:buFont typeface="Arial"/>
              <a:buNone/>
              <a:tabLst/>
              <a:defRPr sz="1200"/>
            </a:lvl1pPr>
          </a:lstStyle>
          <a:p>
            <a:r>
              <a:rPr lang="en-US" dirty="0"/>
              <a:t>Headshot</a:t>
            </a:r>
          </a:p>
        </p:txBody>
      </p:sp>
      <p:sp>
        <p:nvSpPr>
          <p:cNvPr id="46" name="Picture Placeholder 3"/>
          <p:cNvSpPr>
            <a:spLocks noGrp="1"/>
          </p:cNvSpPr>
          <p:nvPr>
            <p:ph type="pic" sz="quarter" idx="32" hasCustomPrompt="1"/>
          </p:nvPr>
        </p:nvSpPr>
        <p:spPr>
          <a:xfrm>
            <a:off x="7429500" y="1200727"/>
            <a:ext cx="1143000" cy="1143000"/>
          </a:xfrm>
          <a:prstGeom prst="rect">
            <a:avLst/>
          </a:prstGeom>
        </p:spPr>
        <p:txBody>
          <a:bodyPr vert="horz" anchor="ctr"/>
          <a:lstStyle>
            <a:lvl1pPr marL="0" marR="0" indent="0" algn="ctr" defTabSz="342900" rtl="0" eaLnBrk="1" fontAlgn="auto" latinLnBrk="0" hangingPunct="1">
              <a:lnSpc>
                <a:spcPct val="100000"/>
              </a:lnSpc>
              <a:spcBef>
                <a:spcPct val="20000"/>
              </a:spcBef>
              <a:spcAft>
                <a:spcPts val="0"/>
              </a:spcAft>
              <a:buClr>
                <a:srgbClr val="39C2D7"/>
              </a:buClr>
              <a:buSzTx/>
              <a:buFont typeface="Arial"/>
              <a:buNone/>
              <a:tabLst/>
              <a:defRPr sz="1200"/>
            </a:lvl1pPr>
          </a:lstStyle>
          <a:p>
            <a:r>
              <a:rPr lang="en-US" dirty="0"/>
              <a:t>Headshot</a:t>
            </a:r>
          </a:p>
        </p:txBody>
      </p:sp>
      <p:cxnSp>
        <p:nvCxnSpPr>
          <p:cNvPr id="22" name="Straight Connector 21"/>
          <p:cNvCxnSpPr/>
          <p:nvPr userDrawn="1"/>
        </p:nvCxnSpPr>
        <p:spPr>
          <a:xfrm flipV="1">
            <a:off x="2286000" y="932690"/>
            <a:ext cx="0" cy="5536205"/>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flipV="1">
            <a:off x="4571999" y="944425"/>
            <a:ext cx="1" cy="5524471"/>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flipV="1">
            <a:off x="6857999" y="932689"/>
            <a:ext cx="1" cy="5536207"/>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26"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
        <p:nvSpPr>
          <p:cNvPr id="3" name="Text Placeholder 2"/>
          <p:cNvSpPr>
            <a:spLocks noGrp="1"/>
          </p:cNvSpPr>
          <p:nvPr>
            <p:ph type="body" sz="quarter" idx="33" hasCustomPrompt="1"/>
          </p:nvPr>
        </p:nvSpPr>
        <p:spPr>
          <a:xfrm>
            <a:off x="228600" y="3505200"/>
            <a:ext cx="1828800" cy="2743200"/>
          </a:xfrm>
          <a:prstGeom prst="rect">
            <a:avLst/>
          </a:prstGeom>
        </p:spPr>
        <p:txBody>
          <a:bodyPr vert="horz"/>
          <a:lstStyle>
            <a:lvl1pPr marL="0" indent="0">
              <a:lnSpc>
                <a:spcPct val="100000"/>
              </a:lnSpc>
              <a:spcBef>
                <a:spcPts val="0"/>
              </a:spcBef>
              <a:buNone/>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27" name="Text Placeholder 2"/>
          <p:cNvSpPr>
            <a:spLocks noGrp="1"/>
          </p:cNvSpPr>
          <p:nvPr>
            <p:ph type="body" sz="quarter" idx="34" hasCustomPrompt="1"/>
          </p:nvPr>
        </p:nvSpPr>
        <p:spPr>
          <a:xfrm>
            <a:off x="2514600" y="3505200"/>
            <a:ext cx="1828800" cy="2743200"/>
          </a:xfrm>
          <a:prstGeom prst="rect">
            <a:avLst/>
          </a:prstGeom>
        </p:spPr>
        <p:txBody>
          <a:bodyPr vert="horz"/>
          <a:lstStyle>
            <a:lvl1pPr marL="0" indent="0">
              <a:lnSpc>
                <a:spcPct val="100000"/>
              </a:lnSpc>
              <a:spcBef>
                <a:spcPts val="0"/>
              </a:spcBef>
              <a:buNone/>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29" name="Text Placeholder 2"/>
          <p:cNvSpPr>
            <a:spLocks noGrp="1"/>
          </p:cNvSpPr>
          <p:nvPr>
            <p:ph type="body" sz="quarter" idx="35" hasCustomPrompt="1"/>
          </p:nvPr>
        </p:nvSpPr>
        <p:spPr>
          <a:xfrm>
            <a:off x="4800600" y="3505200"/>
            <a:ext cx="1828800" cy="2743200"/>
          </a:xfrm>
          <a:prstGeom prst="rect">
            <a:avLst/>
          </a:prstGeom>
        </p:spPr>
        <p:txBody>
          <a:bodyPr vert="horz"/>
          <a:lstStyle>
            <a:lvl1pPr marL="0" indent="0">
              <a:lnSpc>
                <a:spcPct val="100000"/>
              </a:lnSpc>
              <a:spcBef>
                <a:spcPts val="0"/>
              </a:spcBef>
              <a:buNone/>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30" name="Text Placeholder 2"/>
          <p:cNvSpPr>
            <a:spLocks noGrp="1"/>
          </p:cNvSpPr>
          <p:nvPr>
            <p:ph type="body" sz="quarter" idx="36" hasCustomPrompt="1"/>
          </p:nvPr>
        </p:nvSpPr>
        <p:spPr>
          <a:xfrm>
            <a:off x="7086600" y="3505200"/>
            <a:ext cx="1828800" cy="2743200"/>
          </a:xfrm>
          <a:prstGeom prst="rect">
            <a:avLst/>
          </a:prstGeom>
        </p:spPr>
        <p:txBody>
          <a:bodyPr vert="horz"/>
          <a:lstStyle>
            <a:lvl1pPr marL="0" indent="0">
              <a:lnSpc>
                <a:spcPct val="100000"/>
              </a:lnSpc>
              <a:spcBef>
                <a:spcPts val="0"/>
              </a:spcBef>
              <a:buNone/>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Tree>
    <p:extLst>
      <p:ext uri="{BB962C8B-B14F-4D97-AF65-F5344CB8AC3E}">
        <p14:creationId xmlns:p14="http://schemas.microsoft.com/office/powerpoint/2010/main" val="4099906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 Steps">
    <p:spTree>
      <p:nvGrpSpPr>
        <p:cNvPr id="1" name=""/>
        <p:cNvGrpSpPr/>
        <p:nvPr/>
      </p:nvGrpSpPr>
      <p:grpSpPr>
        <a:xfrm>
          <a:off x="0" y="0"/>
          <a:ext cx="0" cy="0"/>
          <a:chOff x="0" y="0"/>
          <a:chExt cx="0" cy="0"/>
        </a:xfrm>
      </p:grpSpPr>
      <p:sp>
        <p:nvSpPr>
          <p:cNvPr id="17" name="Rectangle 16"/>
          <p:cNvSpPr/>
          <p:nvPr userDrawn="1"/>
        </p:nvSpPr>
        <p:spPr>
          <a:xfrm>
            <a:off x="0" y="939800"/>
            <a:ext cx="9144000" cy="371168"/>
          </a:xfrm>
          <a:prstGeom prst="rect">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userDrawn="1"/>
        </p:nvSpPr>
        <p:spPr>
          <a:xfrm>
            <a:off x="910709" y="1214873"/>
            <a:ext cx="464582" cy="464582"/>
          </a:xfrm>
          <a:prstGeom prst="ellipse">
            <a:avLst/>
          </a:prstGeom>
          <a:solidFill>
            <a:srgbClr val="2FC2D9"/>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2000" dirty="0">
                <a:solidFill>
                  <a:schemeClr val="bg1"/>
                </a:solidFill>
                <a:latin typeface="Arial Black"/>
                <a:cs typeface="Arial Black"/>
              </a:rPr>
              <a:t>1</a:t>
            </a:r>
          </a:p>
        </p:txBody>
      </p:sp>
      <p:sp>
        <p:nvSpPr>
          <p:cNvPr id="21" name="Oval 20"/>
          <p:cNvSpPr/>
          <p:nvPr userDrawn="1"/>
        </p:nvSpPr>
        <p:spPr>
          <a:xfrm>
            <a:off x="3196709" y="1214873"/>
            <a:ext cx="464582" cy="464582"/>
          </a:xfrm>
          <a:prstGeom prst="ellipse">
            <a:avLst/>
          </a:prstGeom>
          <a:solidFill>
            <a:srgbClr val="2FC2D9"/>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2000" b="1" dirty="0">
                <a:solidFill>
                  <a:schemeClr val="bg1"/>
                </a:solidFill>
                <a:latin typeface="Arial Black"/>
                <a:cs typeface="Arial Black"/>
              </a:rPr>
              <a:t>2</a:t>
            </a:r>
          </a:p>
        </p:txBody>
      </p:sp>
      <p:sp>
        <p:nvSpPr>
          <p:cNvPr id="22" name="Oval 21"/>
          <p:cNvSpPr/>
          <p:nvPr userDrawn="1"/>
        </p:nvSpPr>
        <p:spPr>
          <a:xfrm>
            <a:off x="7768709" y="1214873"/>
            <a:ext cx="464582" cy="464582"/>
          </a:xfrm>
          <a:prstGeom prst="ellipse">
            <a:avLst/>
          </a:prstGeom>
          <a:solidFill>
            <a:srgbClr val="2FC2D9"/>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2000" b="1" dirty="0">
                <a:solidFill>
                  <a:schemeClr val="bg1"/>
                </a:solidFill>
                <a:latin typeface="Arial Black"/>
                <a:cs typeface="Arial Black"/>
              </a:rPr>
              <a:t>4</a:t>
            </a:r>
          </a:p>
        </p:txBody>
      </p:sp>
      <p:sp>
        <p:nvSpPr>
          <p:cNvPr id="24" name="Oval 23"/>
          <p:cNvSpPr/>
          <p:nvPr userDrawn="1"/>
        </p:nvSpPr>
        <p:spPr>
          <a:xfrm>
            <a:off x="5482709" y="1214873"/>
            <a:ext cx="464582" cy="464582"/>
          </a:xfrm>
          <a:prstGeom prst="ellipse">
            <a:avLst/>
          </a:prstGeom>
          <a:solidFill>
            <a:srgbClr val="2FC2D9"/>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7432" rIns="0" rtlCol="0" anchor="ctr" anchorCtr="0"/>
          <a:lstStyle/>
          <a:p>
            <a:pPr algn="ctr"/>
            <a:r>
              <a:rPr lang="en-US" sz="2000" b="1" dirty="0">
                <a:solidFill>
                  <a:schemeClr val="bg1"/>
                </a:solidFill>
                <a:latin typeface="Arial Black"/>
                <a:cs typeface="Arial Black"/>
              </a:rPr>
              <a:t>3</a:t>
            </a:r>
          </a:p>
        </p:txBody>
      </p:sp>
      <p:cxnSp>
        <p:nvCxnSpPr>
          <p:cNvPr id="9" name="Straight Connector 8"/>
          <p:cNvCxnSpPr/>
          <p:nvPr userDrawn="1"/>
        </p:nvCxnSpPr>
        <p:spPr>
          <a:xfrm flipV="1">
            <a:off x="2286000" y="932690"/>
            <a:ext cx="0" cy="5536205"/>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flipV="1">
            <a:off x="4571999" y="944425"/>
            <a:ext cx="1" cy="5524471"/>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flipV="1">
            <a:off x="6857999" y="932689"/>
            <a:ext cx="1" cy="5536207"/>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16" name="Text Placeholder 6"/>
          <p:cNvSpPr>
            <a:spLocks noGrp="1"/>
          </p:cNvSpPr>
          <p:nvPr>
            <p:ph type="body" sz="quarter" idx="10" hasCustomPrompt="1"/>
          </p:nvPr>
        </p:nvSpPr>
        <p:spPr>
          <a:xfrm>
            <a:off x="0" y="0"/>
            <a:ext cx="9144000" cy="932688"/>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2600" baseline="0">
                <a:latin typeface="Arial Black"/>
                <a:cs typeface="Arial Black"/>
              </a:defRPr>
            </a:lvl1pPr>
          </a:lstStyle>
          <a:p>
            <a:pPr lvl="0"/>
            <a:r>
              <a:rPr lang="en-US" dirty="0"/>
              <a:t>CLICK TO ADD TITLE</a:t>
            </a:r>
          </a:p>
        </p:txBody>
      </p:sp>
      <p:sp>
        <p:nvSpPr>
          <p:cNvPr id="31" name="Text Placeholder 2"/>
          <p:cNvSpPr>
            <a:spLocks noGrp="1"/>
          </p:cNvSpPr>
          <p:nvPr>
            <p:ph type="body" sz="quarter" idx="33" hasCustomPrompt="1"/>
          </p:nvPr>
        </p:nvSpPr>
        <p:spPr>
          <a:xfrm>
            <a:off x="228600" y="2601468"/>
            <a:ext cx="1828800" cy="3200400"/>
          </a:xfrm>
          <a:prstGeom prst="rect">
            <a:avLst/>
          </a:prstGeom>
        </p:spPr>
        <p:txBody>
          <a:bodyPr vert="horz"/>
          <a:lstStyle>
            <a:lvl1pPr marL="128016" marR="0" indent="-128016" algn="l" defTabSz="457200" rtl="0" eaLnBrk="1" fontAlgn="auto" latinLnBrk="0" hangingPunct="1">
              <a:lnSpc>
                <a:spcPct val="100000"/>
              </a:lnSpc>
              <a:spcBef>
                <a:spcPts val="0"/>
              </a:spcBef>
              <a:spcAft>
                <a:spcPts val="750"/>
              </a:spcAft>
              <a:buClr>
                <a:schemeClr val="accent2"/>
              </a:buClr>
              <a:buSzTx/>
              <a:buFont typeface="Arial"/>
              <a:buChar char="•"/>
              <a:tabLst/>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32" name="Text Placeholder 2"/>
          <p:cNvSpPr>
            <a:spLocks noGrp="1"/>
          </p:cNvSpPr>
          <p:nvPr>
            <p:ph type="body" sz="quarter" idx="34" hasCustomPrompt="1"/>
          </p:nvPr>
        </p:nvSpPr>
        <p:spPr>
          <a:xfrm>
            <a:off x="2514600" y="2601468"/>
            <a:ext cx="1828800" cy="3200400"/>
          </a:xfrm>
          <a:prstGeom prst="rect">
            <a:avLst/>
          </a:prstGeom>
        </p:spPr>
        <p:txBody>
          <a:bodyPr vert="horz"/>
          <a:lstStyle>
            <a:lvl1pPr marL="128016" marR="0" indent="-128016" algn="l" defTabSz="457200" rtl="0" eaLnBrk="1" fontAlgn="auto" latinLnBrk="0" hangingPunct="1">
              <a:lnSpc>
                <a:spcPct val="100000"/>
              </a:lnSpc>
              <a:spcBef>
                <a:spcPts val="0"/>
              </a:spcBef>
              <a:spcAft>
                <a:spcPts val="750"/>
              </a:spcAft>
              <a:buClr>
                <a:schemeClr val="accent2"/>
              </a:buClr>
              <a:buSzTx/>
              <a:buFont typeface="Arial"/>
              <a:buChar char="•"/>
              <a:tabLst/>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34" name="Text Placeholder 2"/>
          <p:cNvSpPr>
            <a:spLocks noGrp="1"/>
          </p:cNvSpPr>
          <p:nvPr>
            <p:ph type="body" sz="quarter" idx="35" hasCustomPrompt="1"/>
          </p:nvPr>
        </p:nvSpPr>
        <p:spPr>
          <a:xfrm>
            <a:off x="4800600" y="2601468"/>
            <a:ext cx="1828800" cy="3200400"/>
          </a:xfrm>
          <a:prstGeom prst="rect">
            <a:avLst/>
          </a:prstGeom>
        </p:spPr>
        <p:txBody>
          <a:bodyPr vert="horz"/>
          <a:lstStyle>
            <a:lvl1pPr marL="128016" marR="0" indent="-128016" algn="l" defTabSz="457200" rtl="0" eaLnBrk="1" fontAlgn="auto" latinLnBrk="0" hangingPunct="1">
              <a:lnSpc>
                <a:spcPct val="100000"/>
              </a:lnSpc>
              <a:spcBef>
                <a:spcPts val="0"/>
              </a:spcBef>
              <a:spcAft>
                <a:spcPts val="750"/>
              </a:spcAft>
              <a:buClr>
                <a:schemeClr val="accent2"/>
              </a:buClr>
              <a:buSzTx/>
              <a:buFont typeface="Arial"/>
              <a:buChar char="•"/>
              <a:tabLst/>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35" name="Text Placeholder 2"/>
          <p:cNvSpPr>
            <a:spLocks noGrp="1"/>
          </p:cNvSpPr>
          <p:nvPr>
            <p:ph type="body" sz="quarter" idx="36" hasCustomPrompt="1"/>
          </p:nvPr>
        </p:nvSpPr>
        <p:spPr>
          <a:xfrm>
            <a:off x="7086600" y="2601468"/>
            <a:ext cx="1828800" cy="3200400"/>
          </a:xfrm>
          <a:prstGeom prst="rect">
            <a:avLst/>
          </a:prstGeom>
        </p:spPr>
        <p:txBody>
          <a:bodyPr vert="horz"/>
          <a:lstStyle>
            <a:lvl1pPr marL="128016" marR="0" indent="-128016" algn="l" defTabSz="457200" rtl="0" eaLnBrk="1" fontAlgn="auto" latinLnBrk="0" hangingPunct="1">
              <a:lnSpc>
                <a:spcPct val="100000"/>
              </a:lnSpc>
              <a:spcBef>
                <a:spcPts val="0"/>
              </a:spcBef>
              <a:spcAft>
                <a:spcPts val="750"/>
              </a:spcAft>
              <a:buClr>
                <a:schemeClr val="accent2"/>
              </a:buClr>
              <a:buSzTx/>
              <a:buFont typeface="Arial"/>
              <a:buChar char="•"/>
              <a:tabLst/>
              <a:defRPr sz="12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pPr marL="128016" marR="0" lvl="0" indent="-128016" algn="l" defTabSz="457200" rtl="0" eaLnBrk="1" fontAlgn="auto" latinLnBrk="0" hangingPunct="1">
              <a:lnSpc>
                <a:spcPct val="100000"/>
              </a:lnSpc>
              <a:spcBef>
                <a:spcPts val="0"/>
              </a:spcBef>
              <a:spcAft>
                <a:spcPts val="750"/>
              </a:spcAft>
              <a:buClr>
                <a:schemeClr val="accent2"/>
              </a:buClr>
              <a:buSzTx/>
              <a:buFont typeface="Arial"/>
              <a:buChar char="•"/>
              <a:tabLst/>
              <a:defRPr/>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
        <p:nvSpPr>
          <p:cNvPr id="36" name="Text Placeholder 2"/>
          <p:cNvSpPr>
            <a:spLocks noGrp="1"/>
          </p:cNvSpPr>
          <p:nvPr>
            <p:ph type="body" sz="quarter" idx="37" hasCustomPrompt="1"/>
          </p:nvPr>
        </p:nvSpPr>
        <p:spPr>
          <a:xfrm>
            <a:off x="228600" y="1801368"/>
            <a:ext cx="1828800" cy="713232"/>
          </a:xfrm>
          <a:prstGeom prst="rect">
            <a:avLst/>
          </a:prstGeom>
        </p:spPr>
        <p:txBody>
          <a:bodyPr vert="horz"/>
          <a:lstStyle>
            <a:lvl1pPr marL="0" marR="0" indent="0" algn="ctr" defTabSz="457200" rtl="0" eaLnBrk="1" fontAlgn="auto" latinLnBrk="0" hangingPunct="1">
              <a:lnSpc>
                <a:spcPct val="100000"/>
              </a:lnSpc>
              <a:spcBef>
                <a:spcPts val="0"/>
              </a:spcBef>
              <a:spcAft>
                <a:spcPts val="750"/>
              </a:spcAft>
              <a:buClr>
                <a:schemeClr val="accent2"/>
              </a:buClr>
              <a:buSzTx/>
              <a:buFont typeface="Arial"/>
              <a:buNone/>
              <a:tabLst/>
              <a:defRPr sz="1400" baseline="0">
                <a:latin typeface="Arial Black"/>
                <a:cs typeface="Arial Black"/>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LOREM</a:t>
            </a:r>
            <a:br>
              <a:rPr lang="en-US" dirty="0"/>
            </a:br>
            <a:r>
              <a:rPr lang="en-US" dirty="0"/>
              <a:t>IPSUM DOLOR</a:t>
            </a:r>
            <a:br>
              <a:rPr lang="en-US" dirty="0"/>
            </a:br>
            <a:r>
              <a:rPr lang="en-US" dirty="0"/>
              <a:t>SIT AMET</a:t>
            </a:r>
          </a:p>
        </p:txBody>
      </p:sp>
      <p:sp>
        <p:nvSpPr>
          <p:cNvPr id="37" name="Text Placeholder 2"/>
          <p:cNvSpPr>
            <a:spLocks noGrp="1"/>
          </p:cNvSpPr>
          <p:nvPr>
            <p:ph type="body" sz="quarter" idx="38" hasCustomPrompt="1"/>
          </p:nvPr>
        </p:nvSpPr>
        <p:spPr>
          <a:xfrm>
            <a:off x="2514600" y="1801368"/>
            <a:ext cx="1828800" cy="713232"/>
          </a:xfrm>
          <a:prstGeom prst="rect">
            <a:avLst/>
          </a:prstGeom>
        </p:spPr>
        <p:txBody>
          <a:bodyPr vert="horz"/>
          <a:lstStyle>
            <a:lvl1pPr marL="0" marR="0" indent="0" algn="ctr" defTabSz="457200" rtl="0" eaLnBrk="1" fontAlgn="auto" latinLnBrk="0" hangingPunct="1">
              <a:lnSpc>
                <a:spcPct val="100000"/>
              </a:lnSpc>
              <a:spcBef>
                <a:spcPts val="0"/>
              </a:spcBef>
              <a:spcAft>
                <a:spcPts val="750"/>
              </a:spcAft>
              <a:buClr>
                <a:schemeClr val="accent2"/>
              </a:buClr>
              <a:buSzTx/>
              <a:buFont typeface="Arial"/>
              <a:buNone/>
              <a:tabLst/>
              <a:defRPr sz="1400" baseline="0">
                <a:latin typeface="Arial Black"/>
                <a:cs typeface="Arial Black"/>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LOREM</a:t>
            </a:r>
            <a:br>
              <a:rPr lang="en-US" dirty="0"/>
            </a:br>
            <a:r>
              <a:rPr lang="en-US" dirty="0"/>
              <a:t>IPSUM DOLOR</a:t>
            </a:r>
            <a:br>
              <a:rPr lang="en-US" dirty="0"/>
            </a:br>
            <a:r>
              <a:rPr lang="en-US" dirty="0"/>
              <a:t>SIT AMET</a:t>
            </a:r>
          </a:p>
        </p:txBody>
      </p:sp>
      <p:sp>
        <p:nvSpPr>
          <p:cNvPr id="38" name="Text Placeholder 2"/>
          <p:cNvSpPr>
            <a:spLocks noGrp="1"/>
          </p:cNvSpPr>
          <p:nvPr>
            <p:ph type="body" sz="quarter" idx="39" hasCustomPrompt="1"/>
          </p:nvPr>
        </p:nvSpPr>
        <p:spPr>
          <a:xfrm>
            <a:off x="4800600" y="1801368"/>
            <a:ext cx="1828800" cy="713232"/>
          </a:xfrm>
          <a:prstGeom prst="rect">
            <a:avLst/>
          </a:prstGeom>
        </p:spPr>
        <p:txBody>
          <a:bodyPr vert="horz"/>
          <a:lstStyle>
            <a:lvl1pPr marL="0" marR="0" indent="0" algn="ctr" defTabSz="457200" rtl="0" eaLnBrk="1" fontAlgn="auto" latinLnBrk="0" hangingPunct="1">
              <a:lnSpc>
                <a:spcPct val="100000"/>
              </a:lnSpc>
              <a:spcBef>
                <a:spcPts val="0"/>
              </a:spcBef>
              <a:spcAft>
                <a:spcPts val="750"/>
              </a:spcAft>
              <a:buClr>
                <a:schemeClr val="accent2"/>
              </a:buClr>
              <a:buSzTx/>
              <a:buFont typeface="Arial"/>
              <a:buNone/>
              <a:tabLst/>
              <a:defRPr sz="1400" baseline="0">
                <a:latin typeface="Arial Black"/>
                <a:cs typeface="Arial Black"/>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LOREM</a:t>
            </a:r>
            <a:br>
              <a:rPr lang="en-US" dirty="0"/>
            </a:br>
            <a:r>
              <a:rPr lang="en-US" dirty="0"/>
              <a:t>IPSUM DOLOR</a:t>
            </a:r>
            <a:br>
              <a:rPr lang="en-US" dirty="0"/>
            </a:br>
            <a:r>
              <a:rPr lang="en-US" dirty="0"/>
              <a:t>SIT AMET</a:t>
            </a:r>
          </a:p>
        </p:txBody>
      </p:sp>
      <p:sp>
        <p:nvSpPr>
          <p:cNvPr id="39" name="Text Placeholder 2"/>
          <p:cNvSpPr>
            <a:spLocks noGrp="1"/>
          </p:cNvSpPr>
          <p:nvPr>
            <p:ph type="body" sz="quarter" idx="40" hasCustomPrompt="1"/>
          </p:nvPr>
        </p:nvSpPr>
        <p:spPr>
          <a:xfrm>
            <a:off x="7086600" y="1801368"/>
            <a:ext cx="1828800" cy="713232"/>
          </a:xfrm>
          <a:prstGeom prst="rect">
            <a:avLst/>
          </a:prstGeom>
        </p:spPr>
        <p:txBody>
          <a:bodyPr vert="horz"/>
          <a:lstStyle>
            <a:lvl1pPr marL="0" marR="0" indent="0" algn="ctr" defTabSz="457200" rtl="0" eaLnBrk="1" fontAlgn="auto" latinLnBrk="0" hangingPunct="1">
              <a:lnSpc>
                <a:spcPct val="100000"/>
              </a:lnSpc>
              <a:spcBef>
                <a:spcPts val="0"/>
              </a:spcBef>
              <a:spcAft>
                <a:spcPts val="750"/>
              </a:spcAft>
              <a:buClr>
                <a:schemeClr val="accent2"/>
              </a:buClr>
              <a:buSzTx/>
              <a:buFont typeface="Arial"/>
              <a:buNone/>
              <a:tabLst/>
              <a:defRPr sz="1400" baseline="0">
                <a:latin typeface="Arial Black"/>
                <a:cs typeface="Arial Black"/>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LOREM</a:t>
            </a:r>
            <a:br>
              <a:rPr lang="en-US" dirty="0"/>
            </a:br>
            <a:r>
              <a:rPr lang="en-US" dirty="0"/>
              <a:t>IPSUM DOLOR</a:t>
            </a:r>
            <a:br>
              <a:rPr lang="en-US" dirty="0"/>
            </a:br>
            <a:r>
              <a:rPr lang="en-US" dirty="0"/>
              <a:t>SIT AMET</a:t>
            </a:r>
          </a:p>
        </p:txBody>
      </p:sp>
    </p:spTree>
    <p:extLst>
      <p:ext uri="{BB962C8B-B14F-4D97-AF65-F5344CB8AC3E}">
        <p14:creationId xmlns:p14="http://schemas.microsoft.com/office/powerpoint/2010/main" val="179748065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slideLayout" Target="../slideLayouts/slideLayout54.xml"/><Relationship Id="rId1" Type="http://schemas.openxmlformats.org/officeDocument/2006/relationships/slideLayout" Target="../slideLayouts/slideLayout5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userDrawn="1"/>
        </p:nvSpPr>
        <p:spPr>
          <a:xfrm>
            <a:off x="0" y="6500707"/>
            <a:ext cx="9144000" cy="36576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extBox 12"/>
          <p:cNvSpPr txBox="1"/>
          <p:nvPr/>
        </p:nvSpPr>
        <p:spPr>
          <a:xfrm>
            <a:off x="7281115" y="6560477"/>
            <a:ext cx="1493520" cy="246221"/>
          </a:xfrm>
          <a:prstGeom prst="rect">
            <a:avLst/>
          </a:prstGeom>
          <a:noFill/>
        </p:spPr>
        <p:txBody>
          <a:bodyPr wrap="square" rtlCol="0">
            <a:spAutoFit/>
          </a:bodyPr>
          <a:lstStyle/>
          <a:p>
            <a:pPr algn="r"/>
            <a:fld id="{C2C0EDAD-27A0-9447-9004-E733B36B95C3}" type="slidenum">
              <a:rPr lang="en-US" sz="1000" b="0" i="0" smtClean="0">
                <a:solidFill>
                  <a:srgbClr val="CCCCCC"/>
                </a:solidFill>
                <a:latin typeface="Trebuchet MS"/>
                <a:cs typeface="Trebuchet MS"/>
              </a:rPr>
              <a:pPr algn="r"/>
              <a:t>‹#›</a:t>
            </a:fld>
            <a:endParaRPr lang="en-US" sz="1000" b="0" i="0" dirty="0">
              <a:solidFill>
                <a:srgbClr val="CCCCCC"/>
              </a:solidFill>
              <a:latin typeface="Trebuchet MS"/>
              <a:cs typeface="Trebuchet MS"/>
            </a:endParaRPr>
          </a:p>
        </p:txBody>
      </p:sp>
      <p:sp>
        <p:nvSpPr>
          <p:cNvPr id="38" name="TextBox 37"/>
          <p:cNvSpPr txBox="1"/>
          <p:nvPr userDrawn="1"/>
        </p:nvSpPr>
        <p:spPr>
          <a:xfrm>
            <a:off x="1172210" y="6564320"/>
            <a:ext cx="2316480" cy="215444"/>
          </a:xfrm>
          <a:prstGeom prst="rect">
            <a:avLst/>
          </a:prstGeom>
          <a:noFill/>
        </p:spPr>
        <p:txBody>
          <a:bodyPr wrap="square" rtlCol="0">
            <a:spAutoFit/>
          </a:bodyPr>
          <a:lstStyle/>
          <a:p>
            <a:r>
              <a:rPr lang="en-US" sz="800" b="0" i="0" kern="0" spc="20" dirty="0">
                <a:solidFill>
                  <a:schemeClr val="accent1"/>
                </a:solidFill>
                <a:latin typeface="Trebuchet MS"/>
                <a:cs typeface="Trebuchet MS"/>
              </a:rPr>
              <a:t>CONFIDENTIAL</a:t>
            </a:r>
          </a:p>
        </p:txBody>
      </p:sp>
      <p:cxnSp>
        <p:nvCxnSpPr>
          <p:cNvPr id="7" name="Straight Connector 6"/>
          <p:cNvCxnSpPr/>
          <p:nvPr userDrawn="1"/>
        </p:nvCxnSpPr>
        <p:spPr>
          <a:xfrm>
            <a:off x="1104900" y="6601291"/>
            <a:ext cx="0" cy="164592"/>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8" name="Picture 7" descr="logo_footer.png"/>
          <p:cNvPicPr>
            <a:picLocks noChangeAspect="1"/>
          </p:cNvPicPr>
          <p:nvPr userDrawn="1"/>
        </p:nvPicPr>
        <p:blipFill>
          <a:blip r:embed="rId54">
            <a:extLst>
              <a:ext uri="{28A0092B-C50C-407E-A947-70E740481C1C}">
                <a14:useLocalDpi xmlns:a14="http://schemas.microsoft.com/office/drawing/2010/main" val="0"/>
              </a:ext>
            </a:extLst>
          </a:blip>
          <a:stretch>
            <a:fillRect/>
          </a:stretch>
        </p:blipFill>
        <p:spPr>
          <a:xfrm>
            <a:off x="466830" y="6615683"/>
            <a:ext cx="476250" cy="169417"/>
          </a:xfrm>
          <a:prstGeom prst="rect">
            <a:avLst/>
          </a:prstGeom>
        </p:spPr>
      </p:pic>
    </p:spTree>
    <p:extLst>
      <p:ext uri="{BB962C8B-B14F-4D97-AF65-F5344CB8AC3E}">
        <p14:creationId xmlns:p14="http://schemas.microsoft.com/office/powerpoint/2010/main" val="2855529258"/>
      </p:ext>
    </p:extLst>
  </p:cSld>
  <p:clrMap bg1="lt1" tx1="dk1" bg2="lt2" tx2="dk2" accent1="accent1" accent2="accent2" accent3="accent3" accent4="accent4" accent5="accent5" accent6="accent6" hlink="hlink" folHlink="folHlink"/>
  <p:sldLayoutIdLst>
    <p:sldLayoutId id="2147483654" r:id="rId1"/>
    <p:sldLayoutId id="2147483705" r:id="rId2"/>
    <p:sldLayoutId id="2147483702" r:id="rId3"/>
    <p:sldLayoutId id="2147483711" r:id="rId4"/>
    <p:sldLayoutId id="2147483728" r:id="rId5"/>
    <p:sldLayoutId id="2147483712" r:id="rId6"/>
    <p:sldLayoutId id="2147483734" r:id="rId7"/>
    <p:sldLayoutId id="2147483736" r:id="rId8"/>
    <p:sldLayoutId id="2147483735" r:id="rId9"/>
    <p:sldLayoutId id="2147483737" r:id="rId10"/>
    <p:sldLayoutId id="2147483713" r:id="rId11"/>
    <p:sldLayoutId id="2147483727" r:id="rId12"/>
    <p:sldLayoutId id="2147483741" r:id="rId13"/>
    <p:sldLayoutId id="2147483698" r:id="rId14"/>
    <p:sldLayoutId id="2147483733" r:id="rId15"/>
    <p:sldLayoutId id="2147483706" r:id="rId16"/>
    <p:sldLayoutId id="2147483738" r:id="rId17"/>
    <p:sldLayoutId id="2147483739" r:id="rId18"/>
    <p:sldLayoutId id="2147483742" r:id="rId19"/>
    <p:sldLayoutId id="2147483746" r:id="rId20"/>
    <p:sldLayoutId id="2147483747" r:id="rId21"/>
    <p:sldLayoutId id="2147483748" r:id="rId22"/>
    <p:sldLayoutId id="2147483749" r:id="rId23"/>
    <p:sldLayoutId id="2147483751" r:id="rId24"/>
    <p:sldLayoutId id="2147483752" r:id="rId25"/>
    <p:sldLayoutId id="2147483753" r:id="rId26"/>
    <p:sldLayoutId id="2147483754" r:id="rId27"/>
    <p:sldLayoutId id="2147483755" r:id="rId28"/>
    <p:sldLayoutId id="2147483756" r:id="rId29"/>
    <p:sldLayoutId id="2147483758" r:id="rId30"/>
    <p:sldLayoutId id="2147483760" r:id="rId31"/>
    <p:sldLayoutId id="2147483761" r:id="rId32"/>
    <p:sldLayoutId id="2147483762" r:id="rId33"/>
    <p:sldLayoutId id="2147483763" r:id="rId34"/>
    <p:sldLayoutId id="2147483764" r:id="rId35"/>
    <p:sldLayoutId id="2147483765" r:id="rId36"/>
    <p:sldLayoutId id="2147483766" r:id="rId37"/>
    <p:sldLayoutId id="2147483768" r:id="rId38"/>
    <p:sldLayoutId id="2147483769" r:id="rId39"/>
    <p:sldLayoutId id="2147483770" r:id="rId40"/>
    <p:sldLayoutId id="2147483771" r:id="rId41"/>
    <p:sldLayoutId id="2147483772" r:id="rId42"/>
    <p:sldLayoutId id="2147483773" r:id="rId43"/>
    <p:sldLayoutId id="2147483774" r:id="rId44"/>
    <p:sldLayoutId id="2147483775" r:id="rId45"/>
    <p:sldLayoutId id="2147483776" r:id="rId46"/>
    <p:sldLayoutId id="2147483777" r:id="rId47"/>
    <p:sldLayoutId id="2147483778" r:id="rId48"/>
    <p:sldLayoutId id="2147483784" r:id="rId49"/>
    <p:sldLayoutId id="2147483785" r:id="rId50"/>
    <p:sldLayoutId id="2147483786" r:id="rId51"/>
    <p:sldLayoutId id="2147483787" r:id="rId52"/>
  </p:sldLayoutIdLst>
  <p:hf sldNum="0" hdr="0" dt="0"/>
  <p:txStyles>
    <p:titleStyle>
      <a:lvl1pPr algn="l" defTabSz="457200" rtl="0" eaLnBrk="1" latinLnBrk="0" hangingPunct="1">
        <a:spcBef>
          <a:spcPct val="0"/>
        </a:spcBef>
        <a:buNone/>
        <a:defRPr sz="2600" kern="1200" cap="all" baseline="0">
          <a:solidFill>
            <a:schemeClr val="tx1"/>
          </a:solidFill>
          <a:latin typeface="Arial Black"/>
          <a:ea typeface="+mj-ea"/>
          <a:cs typeface="Arial Black"/>
        </a:defRPr>
      </a:lvl1pPr>
    </p:titleStyle>
    <p:body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416663"/>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40"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54.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19.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29.xml"/><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8.xml"/><Relationship Id="rId1" Type="http://schemas.openxmlformats.org/officeDocument/2006/relationships/slideLayout" Target="../slideLayouts/slideLayout48.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48.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0.xml"/><Relationship Id="rId1" Type="http://schemas.openxmlformats.org/officeDocument/2006/relationships/slideLayout" Target="../slideLayouts/slideLayout48.xml"/></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2.xml"/><Relationship Id="rId1" Type="http://schemas.openxmlformats.org/officeDocument/2006/relationships/slideLayout" Target="../slideLayouts/slideLayout48.xml"/></Relationships>
</file>

<file path=ppt/slides/_rels/slide4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48.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4.xml"/><Relationship Id="rId1" Type="http://schemas.openxmlformats.org/officeDocument/2006/relationships/slideLayout" Target="../slideLayouts/slideLayout4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6.xml"/><Relationship Id="rId1" Type="http://schemas.openxmlformats.org/officeDocument/2006/relationships/slideLayout" Target="../slideLayouts/slideLayout40.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7.xml"/><Relationship Id="rId1" Type="http://schemas.openxmlformats.org/officeDocument/2006/relationships/slideLayout" Target="../slideLayouts/slideLayout41.xml"/></Relationships>
</file>

<file path=ppt/slides/_rels/slide4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8.xml"/><Relationship Id="rId1" Type="http://schemas.openxmlformats.org/officeDocument/2006/relationships/slideLayout" Target="../slideLayouts/slideLayout42.xml"/></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9.xml"/><Relationship Id="rId1" Type="http://schemas.openxmlformats.org/officeDocument/2006/relationships/slideLayout" Target="../slideLayouts/slideLayout43.xml"/><Relationship Id="rId4" Type="http://schemas.openxmlformats.org/officeDocument/2006/relationships/image" Target="../media/image51.png"/></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0.xml"/><Relationship Id="rId1" Type="http://schemas.openxmlformats.org/officeDocument/2006/relationships/slideLayout" Target="../slideLayouts/slideLayout44.xml"/><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1.xml"/><Relationship Id="rId1" Type="http://schemas.openxmlformats.org/officeDocument/2006/relationships/slideLayout" Target="../slideLayouts/slideLayout45.xml"/><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2.xml"/><Relationship Id="rId1" Type="http://schemas.openxmlformats.org/officeDocument/2006/relationships/slideLayout" Target="../slideLayouts/slideLayout4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8.xml"/></Relationships>
</file>

<file path=ppt/slides/_rels/slide5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5.xml"/><Relationship Id="rId1" Type="http://schemas.openxmlformats.org/officeDocument/2006/relationships/slideLayout" Target="../slideLayouts/slideLayout49.xml"/></Relationships>
</file>

<file path=ppt/slides/_rels/slide5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6.xml"/><Relationship Id="rId1" Type="http://schemas.openxmlformats.org/officeDocument/2006/relationships/slideLayout" Target="../slideLayouts/slideLayout49.xml"/></Relationships>
</file>

<file path=ppt/slides/_rels/slide5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7.xml"/><Relationship Id="rId1" Type="http://schemas.openxmlformats.org/officeDocument/2006/relationships/slideLayout" Target="../slideLayouts/slideLayout50.xml"/></Relationships>
</file>

<file path=ppt/slides/_rels/slide5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8.xml"/><Relationship Id="rId1" Type="http://schemas.openxmlformats.org/officeDocument/2006/relationships/slideLayout" Target="../slideLayouts/slideLayout51.xml"/></Relationships>
</file>

<file path=ppt/slides/_rels/slide5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49.xml"/><Relationship Id="rId1" Type="http://schemas.openxmlformats.org/officeDocument/2006/relationships/slideLayout" Target="../slideLayouts/slideLayout52.xml"/></Relationships>
</file>

<file path=ppt/slides/_rels/slide5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0.xml"/><Relationship Id="rId1" Type="http://schemas.openxmlformats.org/officeDocument/2006/relationships/slideLayout" Target="../slideLayouts/slideLayout52.xml"/></Relationships>
</file>

<file path=ppt/slides/_rels/slide5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1.xml"/><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2.xml"/><Relationship Id="rId1" Type="http://schemas.openxmlformats.org/officeDocument/2006/relationships/slideLayout" Target="../slideLayouts/slideLayout5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9"/>
          </p:nvPr>
        </p:nvPicPr>
        <p:blipFill rotWithShape="1">
          <a:blip r:embed="rId2">
            <a:extLst>
              <a:ext uri="{28A0092B-C50C-407E-A947-70E740481C1C}">
                <a14:useLocalDpi xmlns:a14="http://schemas.microsoft.com/office/drawing/2010/main" val="0"/>
              </a:ext>
            </a:extLst>
          </a:blip>
          <a:srcRect r="11459"/>
          <a:stretch/>
        </p:blipFill>
        <p:spPr>
          <a:xfrm flipH="1">
            <a:off x="0" y="-1"/>
            <a:ext cx="9144000" cy="6858002"/>
          </a:xfrm>
        </p:spPr>
      </p:pic>
      <p:sp>
        <p:nvSpPr>
          <p:cNvPr id="2" name="Text Placeholder 1"/>
          <p:cNvSpPr>
            <a:spLocks noGrp="1"/>
          </p:cNvSpPr>
          <p:nvPr>
            <p:ph type="body" sz="quarter" idx="15"/>
          </p:nvPr>
        </p:nvSpPr>
        <p:spPr>
          <a:xfrm>
            <a:off x="997217" y="1799184"/>
            <a:ext cx="5757328" cy="1114151"/>
          </a:xfrm>
        </p:spPr>
        <p:txBody>
          <a:bodyPr/>
          <a:lstStyle/>
          <a:p>
            <a:r>
              <a:rPr lang="en-US" sz="4100" dirty="0"/>
              <a:t>GIT </a:t>
            </a:r>
          </a:p>
          <a:p>
            <a:r>
              <a:rPr lang="en-US" sz="4100" dirty="0"/>
              <a:t>First steps</a:t>
            </a:r>
          </a:p>
        </p:txBody>
      </p:sp>
      <p:sp>
        <p:nvSpPr>
          <p:cNvPr id="3" name="Text Placeholder 2"/>
          <p:cNvSpPr>
            <a:spLocks noGrp="1"/>
          </p:cNvSpPr>
          <p:nvPr>
            <p:ph type="body" sz="quarter" idx="16"/>
          </p:nvPr>
        </p:nvSpPr>
        <p:spPr>
          <a:xfrm>
            <a:off x="631824" y="4905618"/>
            <a:ext cx="6488113" cy="646331"/>
          </a:xfrm>
        </p:spPr>
        <p:txBody>
          <a:bodyPr/>
          <a:lstStyle/>
          <a:p>
            <a:r>
              <a:rPr lang="en-US" dirty="0"/>
              <a:t>Maksym Oleshchuk</a:t>
            </a:r>
          </a:p>
          <a:p>
            <a:r>
              <a:rPr lang="en-US" dirty="0"/>
              <a:t>Senior Software Engineer</a:t>
            </a:r>
          </a:p>
        </p:txBody>
      </p:sp>
      <p:sp>
        <p:nvSpPr>
          <p:cNvPr id="4" name="Text Placeholder 3"/>
          <p:cNvSpPr>
            <a:spLocks noGrp="1"/>
          </p:cNvSpPr>
          <p:nvPr>
            <p:ph type="body" sz="quarter" idx="17"/>
          </p:nvPr>
        </p:nvSpPr>
        <p:spPr/>
        <p:txBody>
          <a:bodyPr/>
          <a:lstStyle/>
          <a:p>
            <a:r>
              <a:rPr lang="en-US" dirty="0"/>
              <a:t>May 24, 2017</a:t>
            </a:r>
          </a:p>
        </p:txBody>
      </p:sp>
      <p:pic>
        <p:nvPicPr>
          <p:cNvPr id="8" name="Picture Placeholder 7" descr="logo_cover_5.png"/>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t="3538" b="3538"/>
          <a:stretch>
            <a:fillRect/>
          </a:stretch>
        </p:blipFill>
        <p:spPr/>
      </p:pic>
    </p:spTree>
    <p:extLst>
      <p:ext uri="{BB962C8B-B14F-4D97-AF65-F5344CB8AC3E}">
        <p14:creationId xmlns:p14="http://schemas.microsoft.com/office/powerpoint/2010/main" val="1184765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Why do I need GIT?</a:t>
            </a:r>
          </a:p>
        </p:txBody>
      </p:sp>
      <p:pic>
        <p:nvPicPr>
          <p:cNvPr id="8194" name="Picture 2" descr="Результат пошуку зображень за запитом &quot;why do i need this&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816" y="1090613"/>
            <a:ext cx="8120300" cy="5417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5650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Distributed development</a:t>
            </a:r>
          </a:p>
          <a:p>
            <a:endParaRPr lang="en-US" dirty="0"/>
          </a:p>
        </p:txBody>
      </p:sp>
      <p:pic>
        <p:nvPicPr>
          <p:cNvPr id="4" name="Picture 2"/>
          <p:cNvPicPr/>
          <p:nvPr/>
        </p:nvPicPr>
        <p:blipFill>
          <a:blip r:embed="rId2"/>
          <a:stretch>
            <a:fillRect/>
          </a:stretch>
        </p:blipFill>
        <p:spPr>
          <a:xfrm>
            <a:off x="118015" y="1094051"/>
            <a:ext cx="8907970" cy="5378465"/>
          </a:xfrm>
          <a:prstGeom prst="rect">
            <a:avLst/>
          </a:prstGeom>
          <a:noFill/>
          <a:ln>
            <a:solidFill>
              <a:srgbClr val="DDF2FA"/>
            </a:solidFill>
          </a:ln>
        </p:spPr>
      </p:pic>
    </p:spTree>
    <p:extLst>
      <p:ext uri="{BB962C8B-B14F-4D97-AF65-F5344CB8AC3E}">
        <p14:creationId xmlns:p14="http://schemas.microsoft.com/office/powerpoint/2010/main" val="1089848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23905"/>
            <a:ext cx="9144000" cy="932688"/>
          </a:xfrm>
        </p:spPr>
        <p:txBody>
          <a:bodyPr>
            <a:normAutofit/>
          </a:bodyPr>
          <a:lstStyle/>
          <a:p>
            <a:r>
              <a:rPr lang="en-US" dirty="0"/>
              <a:t>Branching</a:t>
            </a:r>
          </a:p>
        </p:txBody>
      </p:sp>
      <p:pic>
        <p:nvPicPr>
          <p:cNvPr id="5" name="Picture 2"/>
          <p:cNvPicPr/>
          <p:nvPr/>
        </p:nvPicPr>
        <p:blipFill>
          <a:blip r:embed="rId3"/>
          <a:stretch>
            <a:fillRect/>
          </a:stretch>
        </p:blipFill>
        <p:spPr>
          <a:xfrm>
            <a:off x="347272" y="1871671"/>
            <a:ext cx="8577589" cy="347527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1443232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Branching</a:t>
            </a:r>
            <a:r>
              <a:rPr lang="ru-RU" dirty="0"/>
              <a:t> </a:t>
            </a:r>
            <a:r>
              <a:rPr lang="en-US" dirty="0"/>
              <a:t>in real life</a:t>
            </a:r>
          </a:p>
          <a:p>
            <a:endParaRPr lang="en-US" dirty="0"/>
          </a:p>
        </p:txBody>
      </p:sp>
      <p:pic>
        <p:nvPicPr>
          <p:cNvPr id="5" name="Picture 6"/>
          <p:cNvPicPr/>
          <p:nvPr/>
        </p:nvPicPr>
        <p:blipFill>
          <a:blip r:embed="rId2"/>
          <a:stretch>
            <a:fillRect/>
          </a:stretch>
        </p:blipFill>
        <p:spPr>
          <a:xfrm>
            <a:off x="2462305" y="1067796"/>
            <a:ext cx="4064001" cy="5030952"/>
          </a:xfrm>
          <a:prstGeom prst="rect">
            <a:avLst/>
          </a:prstGeom>
          <a:ln>
            <a:noFill/>
          </a:ln>
        </p:spPr>
      </p:pic>
    </p:spTree>
    <p:extLst>
      <p:ext uri="{BB962C8B-B14F-4D97-AF65-F5344CB8AC3E}">
        <p14:creationId xmlns:p14="http://schemas.microsoft.com/office/powerpoint/2010/main" val="2189621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Branching</a:t>
            </a:r>
            <a:r>
              <a:rPr lang="ru-RU" dirty="0"/>
              <a:t> </a:t>
            </a:r>
            <a:r>
              <a:rPr lang="en-US" dirty="0"/>
              <a:t>in real life 2</a:t>
            </a:r>
          </a:p>
          <a:p>
            <a:endParaRPr lang="en-US" dirty="0"/>
          </a:p>
        </p:txBody>
      </p:sp>
      <p:pic>
        <p:nvPicPr>
          <p:cNvPr id="4098" name="Picture 2" descr="http://habrastorage.org/storage2/0d2/60f/9eb/0d260f9eb424562a3185c0261781c85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679" y="1267387"/>
            <a:ext cx="8430559" cy="4513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859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GitHub support</a:t>
            </a:r>
          </a:p>
          <a:p>
            <a:endParaRPr lang="en-US" dirty="0"/>
          </a:p>
        </p:txBody>
      </p:sp>
      <p:pic>
        <p:nvPicPr>
          <p:cNvPr id="5" name="Picture 2"/>
          <p:cNvPicPr/>
          <p:nvPr/>
        </p:nvPicPr>
        <p:blipFill>
          <a:blip r:embed="rId2"/>
          <a:stretch>
            <a:fillRect/>
          </a:stretch>
        </p:blipFill>
        <p:spPr>
          <a:xfrm>
            <a:off x="1604434" y="1244600"/>
            <a:ext cx="5935133" cy="4809067"/>
          </a:xfrm>
          <a:prstGeom prst="rect">
            <a:avLst/>
          </a:prstGeom>
          <a:ln>
            <a:noFill/>
          </a:ln>
        </p:spPr>
      </p:pic>
    </p:spTree>
    <p:extLst>
      <p:ext uri="{BB962C8B-B14F-4D97-AF65-F5344CB8AC3E}">
        <p14:creationId xmlns:p14="http://schemas.microsoft.com/office/powerpoint/2010/main" val="42344370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vs other VCS</a:t>
            </a:r>
          </a:p>
          <a:p>
            <a:endParaRPr lang="en-US" dirty="0"/>
          </a:p>
        </p:txBody>
      </p:sp>
      <p:sp>
        <p:nvSpPr>
          <p:cNvPr id="4" name="Rectangle 3"/>
          <p:cNvSpPr/>
          <p:nvPr/>
        </p:nvSpPr>
        <p:spPr>
          <a:xfrm>
            <a:off x="436893" y="1259901"/>
            <a:ext cx="7968016" cy="4114653"/>
          </a:xfrm>
          <a:prstGeom prst="rect">
            <a:avLst/>
          </a:prstGeom>
        </p:spPr>
        <p:txBody>
          <a:bodyPr wrap="square">
            <a:spAutoFit/>
          </a:bodyPr>
          <a:lstStyle/>
          <a:p>
            <a:endParaRPr lang="en-US" sz="1067" dirty="0">
              <a:solidFill>
                <a:srgbClr val="000000"/>
              </a:solidFill>
              <a:latin typeface="Wingdings" panose="05000000000000000000" pitchFamily="2" charset="2"/>
            </a:endParaRPr>
          </a:p>
          <a:p>
            <a:endParaRPr lang="en-US" sz="1067" dirty="0">
              <a:latin typeface="Wingdings" panose="05000000000000000000" pitchFamily="2" charset="2"/>
            </a:endParaRPr>
          </a:p>
          <a:p>
            <a:pPr marL="228594" indent="-228594">
              <a:buClr>
                <a:schemeClr val="accent2"/>
              </a:buClr>
              <a:buFont typeface="Arial" panose="020B0604020202020204" pitchFamily="34" charset="0"/>
              <a:buChar char="•"/>
            </a:pPr>
            <a:r>
              <a:rPr lang="en-US" sz="2667" dirty="0"/>
              <a:t>Decentralized</a:t>
            </a:r>
          </a:p>
          <a:p>
            <a:pPr marL="228594" indent="-228594">
              <a:buClr>
                <a:schemeClr val="accent2"/>
              </a:buClr>
              <a:buFont typeface="Arial" panose="020B0604020202020204" pitchFamily="34" charset="0"/>
              <a:buChar char="•"/>
            </a:pPr>
            <a:r>
              <a:rPr lang="en-US" sz="2667" dirty="0"/>
              <a:t>Branching</a:t>
            </a:r>
          </a:p>
          <a:p>
            <a:pPr marL="228594" indent="-228594">
              <a:buClr>
                <a:schemeClr val="accent2"/>
              </a:buClr>
              <a:buFont typeface="Arial" panose="020B0604020202020204" pitchFamily="34" charset="0"/>
              <a:buChar char="•"/>
            </a:pPr>
            <a:r>
              <a:rPr lang="en-US" sz="2667" dirty="0"/>
              <a:t>Local copy</a:t>
            </a:r>
          </a:p>
          <a:p>
            <a:pPr marL="228594" indent="-228594">
              <a:buClr>
                <a:schemeClr val="accent2"/>
              </a:buClr>
              <a:buFont typeface="Arial" panose="020B0604020202020204" pitchFamily="34" charset="0"/>
              <a:buChar char="•"/>
            </a:pPr>
            <a:r>
              <a:rPr lang="en-US" sz="2667" dirty="0"/>
              <a:t>Hard to delete, easy to recover</a:t>
            </a:r>
          </a:p>
          <a:p>
            <a:pPr marL="228594" indent="-228594">
              <a:buClr>
                <a:schemeClr val="accent2"/>
              </a:buClr>
              <a:buFont typeface="Arial" panose="020B0604020202020204" pitchFamily="34" charset="0"/>
              <a:buChar char="•"/>
            </a:pPr>
            <a:r>
              <a:rPr lang="en-US" sz="2667" dirty="0"/>
              <a:t>Not so easy to understand</a:t>
            </a:r>
          </a:p>
          <a:p>
            <a:pPr marL="228594" indent="-228594">
              <a:buClr>
                <a:schemeClr val="accent2"/>
              </a:buClr>
              <a:buFont typeface="Arial" panose="020B0604020202020204" pitchFamily="34" charset="0"/>
              <a:buChar char="•"/>
            </a:pPr>
            <a:r>
              <a:rPr lang="en-US" sz="2667" dirty="0"/>
              <a:t>Faster and smaller</a:t>
            </a:r>
          </a:p>
          <a:p>
            <a:pPr marL="228594" indent="-228594">
              <a:buClr>
                <a:schemeClr val="accent2"/>
              </a:buClr>
              <a:buFont typeface="Arial" panose="020B0604020202020204" pitchFamily="34" charset="0"/>
              <a:buChar char="•"/>
            </a:pPr>
            <a:r>
              <a:rPr lang="en-US" sz="2667" dirty="0"/>
              <a:t>Flexible, very TIMTOWTDI (There is more than one way to do it)</a:t>
            </a:r>
          </a:p>
          <a:p>
            <a:pPr marL="228594" indent="-228594">
              <a:buClr>
                <a:schemeClr val="accent2"/>
              </a:buClr>
              <a:buFont typeface="Arial" panose="020B0604020202020204" pitchFamily="34" charset="0"/>
              <a:buChar char="•"/>
            </a:pPr>
            <a:r>
              <a:rPr lang="en-US" sz="2667" dirty="0"/>
              <a:t>User-friendly</a:t>
            </a:r>
          </a:p>
        </p:txBody>
      </p:sp>
    </p:spTree>
    <p:extLst>
      <p:ext uri="{BB962C8B-B14F-4D97-AF65-F5344CB8AC3E}">
        <p14:creationId xmlns:p14="http://schemas.microsoft.com/office/powerpoint/2010/main" val="361240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vs SVN</a:t>
            </a:r>
          </a:p>
          <a:p>
            <a:endParaRPr lang="en-US" dirty="0"/>
          </a:p>
        </p:txBody>
      </p:sp>
      <p:pic>
        <p:nvPicPr>
          <p:cNvPr id="5" name="Picture 2"/>
          <p:cNvPicPr/>
          <p:nvPr/>
        </p:nvPicPr>
        <p:blipFill>
          <a:blip r:embed="rId2"/>
          <a:stretch>
            <a:fillRect/>
          </a:stretch>
        </p:blipFill>
        <p:spPr>
          <a:xfrm>
            <a:off x="266699" y="1193799"/>
            <a:ext cx="6486660" cy="22674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pic>
        <p:nvPicPr>
          <p:cNvPr id="6" name="Picture 4"/>
          <p:cNvPicPr/>
          <p:nvPr/>
        </p:nvPicPr>
        <p:blipFill>
          <a:blip r:embed="rId3"/>
          <a:stretch>
            <a:fillRect/>
          </a:stretch>
        </p:blipFill>
        <p:spPr>
          <a:xfrm>
            <a:off x="2230954" y="3851987"/>
            <a:ext cx="6801665" cy="234481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12168544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vs SVN</a:t>
            </a:r>
          </a:p>
          <a:p>
            <a:endParaRPr lang="en-US" dirty="0"/>
          </a:p>
        </p:txBody>
      </p:sp>
      <p:pic>
        <p:nvPicPr>
          <p:cNvPr id="7170" name="Picture 2" descr="Результат пошуку зображень за запитом &quot;git centralized&quot;"/>
          <p:cNvPicPr>
            <a:picLocks noChangeAspect="1" noChangeArrowheads="1"/>
          </p:cNvPicPr>
          <p:nvPr/>
        </p:nvPicPr>
        <p:blipFill rotWithShape="1">
          <a:blip r:embed="rId2">
            <a:extLst>
              <a:ext uri="{28A0092B-C50C-407E-A947-70E740481C1C}">
                <a14:useLocalDpi xmlns:a14="http://schemas.microsoft.com/office/drawing/2010/main" val="0"/>
              </a:ext>
            </a:extLst>
          </a:blip>
          <a:srcRect t="6786"/>
          <a:stretch/>
        </p:blipFill>
        <p:spPr bwMode="auto">
          <a:xfrm>
            <a:off x="1541929" y="985141"/>
            <a:ext cx="5827061" cy="5453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5860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Git users</a:t>
            </a:r>
          </a:p>
        </p:txBody>
      </p:sp>
      <p:pic>
        <p:nvPicPr>
          <p:cNvPr id="3074" name="Picture 2" descr="Tu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812" y="1444488"/>
            <a:ext cx="1440051" cy="172806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ndroid robot.sv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4230" y="2151865"/>
            <a:ext cx="952500" cy="11144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LibreOffice logo.sv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2145" y="3487853"/>
            <a:ext cx="2857500" cy="62865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Programming-republic-of-perl.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70933" y="4064431"/>
            <a:ext cx="1748321" cy="174832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Eclipse-logo.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86730" y="1146378"/>
            <a:ext cx="2631732" cy="1450561"/>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Логотип GNO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8998" y="4188256"/>
            <a:ext cx="1259802" cy="1528560"/>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KDE logo.sv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246425" y="3003764"/>
            <a:ext cx="1365223" cy="1365223"/>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Ruby logo.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35491" y="4952536"/>
            <a:ext cx="14287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Postgresql elephant.sv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39028" y="1298013"/>
            <a:ext cx="1428750" cy="1476375"/>
          </a:xfrm>
          <a:prstGeom prst="rect">
            <a:avLst/>
          </a:prstGeom>
          <a:noFill/>
          <a:extLst>
            <a:ext uri="{909E8E84-426E-40DD-AFC4-6F175D3DCCD1}">
              <a14:hiddenFill xmlns:a14="http://schemas.microsoft.com/office/drawing/2010/main">
                <a:solidFill>
                  <a:srgbClr val="FFFFFF"/>
                </a:solidFill>
              </a14:hiddenFill>
            </a:ext>
          </a:extLst>
        </p:spPr>
      </p:pic>
      <p:pic>
        <p:nvPicPr>
          <p:cNvPr id="3092" name="Picture 20" descr="PHP"/>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06374" y="5050066"/>
            <a:ext cx="1238250" cy="66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8955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sz="2800" dirty="0"/>
              <a:t>CONTENTS</a:t>
            </a:r>
          </a:p>
        </p:txBody>
      </p:sp>
      <p:grpSp>
        <p:nvGrpSpPr>
          <p:cNvPr id="25" name="Group 24"/>
          <p:cNvGrpSpPr/>
          <p:nvPr/>
        </p:nvGrpSpPr>
        <p:grpSpPr>
          <a:xfrm>
            <a:off x="357780" y="1435606"/>
            <a:ext cx="7780439" cy="408253"/>
            <a:chOff x="357780" y="1435606"/>
            <a:chExt cx="7780439" cy="408253"/>
          </a:xfrm>
        </p:grpSpPr>
        <p:sp>
          <p:nvSpPr>
            <p:cNvPr id="35" name="TextBox 34"/>
            <p:cNvSpPr txBox="1"/>
            <p:nvPr/>
          </p:nvSpPr>
          <p:spPr>
            <a:xfrm>
              <a:off x="823019" y="1459785"/>
              <a:ext cx="7315200" cy="369332"/>
            </a:xfrm>
            <a:prstGeom prst="rect">
              <a:avLst/>
            </a:prstGeom>
            <a:noFill/>
          </p:spPr>
          <p:txBody>
            <a:bodyPr wrap="square" rtlCol="0">
              <a:spAutoFit/>
            </a:bodyPr>
            <a:lstStyle/>
            <a:p>
              <a:pPr>
                <a:buClr>
                  <a:schemeClr val="bg1"/>
                </a:buClr>
                <a:buSzPct val="140000"/>
              </a:pPr>
              <a:r>
                <a:rPr lang="en-US" dirty="0"/>
                <a:t>What is it?</a:t>
              </a:r>
            </a:p>
          </p:txBody>
        </p:sp>
        <p:grpSp>
          <p:nvGrpSpPr>
            <p:cNvPr id="36" name="Group 35"/>
            <p:cNvGrpSpPr>
              <a:grpSpLocks noChangeAspect="1"/>
            </p:cNvGrpSpPr>
            <p:nvPr/>
          </p:nvGrpSpPr>
          <p:grpSpPr>
            <a:xfrm>
              <a:off x="357780" y="1435606"/>
              <a:ext cx="411480" cy="408253"/>
              <a:chOff x="448467" y="1385718"/>
              <a:chExt cx="464582" cy="464582"/>
            </a:xfrm>
          </p:grpSpPr>
          <p:sp>
            <p:nvSpPr>
              <p:cNvPr id="37" name="Oval 36"/>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48" name="TextBox 47"/>
              <p:cNvSpPr txBox="1"/>
              <p:nvPr/>
            </p:nvSpPr>
            <p:spPr>
              <a:xfrm>
                <a:off x="497577" y="1427189"/>
                <a:ext cx="363015" cy="280194"/>
              </a:xfrm>
              <a:prstGeom prst="rect">
                <a:avLst/>
              </a:prstGeom>
              <a:noFill/>
            </p:spPr>
            <p:txBody>
              <a:bodyPr wrap="none" tIns="91440" bIns="0" rtlCol="0" anchor="ctr" anchorCtr="1">
                <a:noAutofit/>
              </a:bodyPr>
              <a:lstStyle/>
              <a:p>
                <a:pPr algn="ctr"/>
                <a:r>
                  <a:rPr lang="en-US" dirty="0">
                    <a:solidFill>
                      <a:schemeClr val="bg1"/>
                    </a:solidFill>
                    <a:latin typeface="Arial Black"/>
                    <a:cs typeface="Arial Black"/>
                  </a:rPr>
                  <a:t>1</a:t>
                </a:r>
              </a:p>
            </p:txBody>
          </p:sp>
        </p:grpSp>
      </p:grpSp>
      <p:grpSp>
        <p:nvGrpSpPr>
          <p:cNvPr id="9" name="Group 8"/>
          <p:cNvGrpSpPr/>
          <p:nvPr/>
        </p:nvGrpSpPr>
        <p:grpSpPr>
          <a:xfrm>
            <a:off x="357780" y="1962703"/>
            <a:ext cx="7780439" cy="408253"/>
            <a:chOff x="357780" y="1435606"/>
            <a:chExt cx="7780439" cy="408253"/>
          </a:xfrm>
        </p:grpSpPr>
        <p:sp>
          <p:nvSpPr>
            <p:cNvPr id="10" name="TextBox 9"/>
            <p:cNvSpPr txBox="1"/>
            <p:nvPr/>
          </p:nvSpPr>
          <p:spPr>
            <a:xfrm>
              <a:off x="823019" y="1459785"/>
              <a:ext cx="7315200" cy="369332"/>
            </a:xfrm>
            <a:prstGeom prst="rect">
              <a:avLst/>
            </a:prstGeom>
            <a:noFill/>
          </p:spPr>
          <p:txBody>
            <a:bodyPr wrap="square" rtlCol="0">
              <a:spAutoFit/>
            </a:bodyPr>
            <a:lstStyle/>
            <a:p>
              <a:r>
                <a:rPr lang="en-US" dirty="0"/>
                <a:t>Why do I need that?</a:t>
              </a:r>
            </a:p>
          </p:txBody>
        </p:sp>
        <p:grpSp>
          <p:nvGrpSpPr>
            <p:cNvPr id="11" name="Group 10"/>
            <p:cNvGrpSpPr>
              <a:grpSpLocks noChangeAspect="1"/>
            </p:cNvGrpSpPr>
            <p:nvPr/>
          </p:nvGrpSpPr>
          <p:grpSpPr>
            <a:xfrm>
              <a:off x="357780" y="1435606"/>
              <a:ext cx="411480" cy="408253"/>
              <a:chOff x="448467" y="1385718"/>
              <a:chExt cx="464582" cy="464582"/>
            </a:xfrm>
          </p:grpSpPr>
          <p:sp>
            <p:nvSpPr>
              <p:cNvPr id="12" name="Oval 11"/>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14" name="TextBox 13"/>
              <p:cNvSpPr txBox="1"/>
              <p:nvPr/>
            </p:nvSpPr>
            <p:spPr>
              <a:xfrm>
                <a:off x="497577" y="1427189"/>
                <a:ext cx="363015" cy="280194"/>
              </a:xfrm>
              <a:prstGeom prst="rect">
                <a:avLst/>
              </a:prstGeom>
              <a:noFill/>
            </p:spPr>
            <p:txBody>
              <a:bodyPr wrap="none" tIns="91440" bIns="0" rtlCol="0" anchor="ctr" anchorCtr="1">
                <a:noAutofit/>
              </a:bodyPr>
              <a:lstStyle/>
              <a:p>
                <a:pPr algn="ctr"/>
                <a:r>
                  <a:rPr lang="ru-RU" dirty="0">
                    <a:solidFill>
                      <a:schemeClr val="bg1"/>
                    </a:solidFill>
                    <a:latin typeface="Arial Black"/>
                    <a:cs typeface="Arial Black"/>
                  </a:rPr>
                  <a:t>2</a:t>
                </a:r>
                <a:endParaRPr lang="en-US" dirty="0">
                  <a:solidFill>
                    <a:schemeClr val="bg1"/>
                  </a:solidFill>
                  <a:latin typeface="Arial Black"/>
                  <a:cs typeface="Arial Black"/>
                </a:endParaRPr>
              </a:p>
            </p:txBody>
          </p:sp>
        </p:grpSp>
      </p:grpSp>
      <p:grpSp>
        <p:nvGrpSpPr>
          <p:cNvPr id="15" name="Group 14"/>
          <p:cNvGrpSpPr/>
          <p:nvPr/>
        </p:nvGrpSpPr>
        <p:grpSpPr>
          <a:xfrm>
            <a:off x="357780" y="2495331"/>
            <a:ext cx="7780439" cy="408253"/>
            <a:chOff x="357780" y="1435606"/>
            <a:chExt cx="7780439" cy="408253"/>
          </a:xfrm>
        </p:grpSpPr>
        <p:sp>
          <p:nvSpPr>
            <p:cNvPr id="16" name="TextBox 15"/>
            <p:cNvSpPr txBox="1"/>
            <p:nvPr/>
          </p:nvSpPr>
          <p:spPr>
            <a:xfrm>
              <a:off x="823019" y="1459785"/>
              <a:ext cx="7315200" cy="369332"/>
            </a:xfrm>
            <a:prstGeom prst="rect">
              <a:avLst/>
            </a:prstGeom>
            <a:noFill/>
          </p:spPr>
          <p:txBody>
            <a:bodyPr wrap="square" rtlCol="0">
              <a:spAutoFit/>
            </a:bodyPr>
            <a:lstStyle/>
            <a:p>
              <a:r>
                <a:rPr lang="en-US" dirty="0"/>
                <a:t>How can I work with it?</a:t>
              </a:r>
            </a:p>
          </p:txBody>
        </p:sp>
        <p:grpSp>
          <p:nvGrpSpPr>
            <p:cNvPr id="17" name="Group 16"/>
            <p:cNvGrpSpPr>
              <a:grpSpLocks noChangeAspect="1"/>
            </p:cNvGrpSpPr>
            <p:nvPr/>
          </p:nvGrpSpPr>
          <p:grpSpPr>
            <a:xfrm>
              <a:off x="357780" y="1435606"/>
              <a:ext cx="411480" cy="408253"/>
              <a:chOff x="448467" y="1385718"/>
              <a:chExt cx="464582" cy="464582"/>
            </a:xfrm>
          </p:grpSpPr>
          <p:sp>
            <p:nvSpPr>
              <p:cNvPr id="18" name="Oval 17"/>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19" name="TextBox 18"/>
              <p:cNvSpPr txBox="1"/>
              <p:nvPr/>
            </p:nvSpPr>
            <p:spPr>
              <a:xfrm>
                <a:off x="497577" y="1427189"/>
                <a:ext cx="363015" cy="280194"/>
              </a:xfrm>
              <a:prstGeom prst="rect">
                <a:avLst/>
              </a:prstGeom>
              <a:noFill/>
            </p:spPr>
            <p:txBody>
              <a:bodyPr wrap="none" tIns="91440" bIns="0" rtlCol="0" anchor="ctr" anchorCtr="1">
                <a:noAutofit/>
              </a:bodyPr>
              <a:lstStyle/>
              <a:p>
                <a:pPr algn="ctr"/>
                <a:r>
                  <a:rPr lang="ru-RU" dirty="0">
                    <a:solidFill>
                      <a:schemeClr val="bg1"/>
                    </a:solidFill>
                    <a:latin typeface="Arial Black"/>
                    <a:cs typeface="Arial Black"/>
                  </a:rPr>
                  <a:t>3</a:t>
                </a:r>
                <a:endParaRPr lang="en-US" dirty="0">
                  <a:solidFill>
                    <a:schemeClr val="bg1"/>
                  </a:solidFill>
                  <a:latin typeface="Arial Black"/>
                  <a:cs typeface="Arial Black"/>
                </a:endParaRPr>
              </a:p>
            </p:txBody>
          </p:sp>
        </p:grpSp>
      </p:grpSp>
      <p:grpSp>
        <p:nvGrpSpPr>
          <p:cNvPr id="20" name="Group 19"/>
          <p:cNvGrpSpPr/>
          <p:nvPr/>
        </p:nvGrpSpPr>
        <p:grpSpPr>
          <a:xfrm>
            <a:off x="357780" y="3017289"/>
            <a:ext cx="7780439" cy="408253"/>
            <a:chOff x="357780" y="1435606"/>
            <a:chExt cx="7780439" cy="408253"/>
          </a:xfrm>
        </p:grpSpPr>
        <p:sp>
          <p:nvSpPr>
            <p:cNvPr id="21" name="TextBox 20"/>
            <p:cNvSpPr txBox="1"/>
            <p:nvPr/>
          </p:nvSpPr>
          <p:spPr>
            <a:xfrm>
              <a:off x="823019" y="1459785"/>
              <a:ext cx="7315200" cy="369332"/>
            </a:xfrm>
            <a:prstGeom prst="rect">
              <a:avLst/>
            </a:prstGeom>
            <a:noFill/>
          </p:spPr>
          <p:txBody>
            <a:bodyPr wrap="square" rtlCol="0">
              <a:spAutoFit/>
            </a:bodyPr>
            <a:lstStyle/>
            <a:p>
              <a:r>
                <a:rPr lang="en-US" dirty="0"/>
                <a:t>How to find what I did?</a:t>
              </a:r>
            </a:p>
          </p:txBody>
        </p:sp>
        <p:grpSp>
          <p:nvGrpSpPr>
            <p:cNvPr id="22" name="Group 21"/>
            <p:cNvGrpSpPr>
              <a:grpSpLocks noChangeAspect="1"/>
            </p:cNvGrpSpPr>
            <p:nvPr/>
          </p:nvGrpSpPr>
          <p:grpSpPr>
            <a:xfrm>
              <a:off x="357780" y="1435606"/>
              <a:ext cx="411480" cy="408253"/>
              <a:chOff x="448467" y="1385718"/>
              <a:chExt cx="464582" cy="464582"/>
            </a:xfrm>
          </p:grpSpPr>
          <p:sp>
            <p:nvSpPr>
              <p:cNvPr id="23" name="Oval 22"/>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24" name="TextBox 23"/>
              <p:cNvSpPr txBox="1"/>
              <p:nvPr/>
            </p:nvSpPr>
            <p:spPr>
              <a:xfrm>
                <a:off x="497577" y="1427189"/>
                <a:ext cx="363015" cy="280194"/>
              </a:xfrm>
              <a:prstGeom prst="rect">
                <a:avLst/>
              </a:prstGeom>
              <a:noFill/>
            </p:spPr>
            <p:txBody>
              <a:bodyPr wrap="none" tIns="91440" bIns="0" rtlCol="0" anchor="ctr" anchorCtr="1">
                <a:noAutofit/>
              </a:bodyPr>
              <a:lstStyle/>
              <a:p>
                <a:pPr algn="ctr"/>
                <a:r>
                  <a:rPr lang="en-US" dirty="0">
                    <a:solidFill>
                      <a:schemeClr val="bg1"/>
                    </a:solidFill>
                    <a:latin typeface="Arial Black"/>
                    <a:cs typeface="Arial Black"/>
                  </a:rPr>
                  <a:t>4</a:t>
                </a:r>
              </a:p>
            </p:txBody>
          </p:sp>
        </p:grpSp>
      </p:grpSp>
      <p:grpSp>
        <p:nvGrpSpPr>
          <p:cNvPr id="26" name="Group 25"/>
          <p:cNvGrpSpPr/>
          <p:nvPr/>
        </p:nvGrpSpPr>
        <p:grpSpPr>
          <a:xfrm>
            <a:off x="357780" y="3539247"/>
            <a:ext cx="7780439" cy="408253"/>
            <a:chOff x="357780" y="1435606"/>
            <a:chExt cx="7780439" cy="408253"/>
          </a:xfrm>
        </p:grpSpPr>
        <p:sp>
          <p:nvSpPr>
            <p:cNvPr id="27" name="TextBox 26"/>
            <p:cNvSpPr txBox="1"/>
            <p:nvPr/>
          </p:nvSpPr>
          <p:spPr>
            <a:xfrm>
              <a:off x="823019" y="1459785"/>
              <a:ext cx="7315200" cy="369332"/>
            </a:xfrm>
            <a:prstGeom prst="rect">
              <a:avLst/>
            </a:prstGeom>
            <a:noFill/>
          </p:spPr>
          <p:txBody>
            <a:bodyPr wrap="square" rtlCol="0">
              <a:spAutoFit/>
            </a:bodyPr>
            <a:lstStyle/>
            <a:p>
              <a:r>
                <a:rPr lang="en-US" dirty="0"/>
                <a:t>How to undo if something going wrong?</a:t>
              </a:r>
            </a:p>
          </p:txBody>
        </p:sp>
        <p:grpSp>
          <p:nvGrpSpPr>
            <p:cNvPr id="28" name="Group 27"/>
            <p:cNvGrpSpPr>
              <a:grpSpLocks noChangeAspect="1"/>
            </p:cNvGrpSpPr>
            <p:nvPr/>
          </p:nvGrpSpPr>
          <p:grpSpPr>
            <a:xfrm>
              <a:off x="357780" y="1435606"/>
              <a:ext cx="411480" cy="408253"/>
              <a:chOff x="448467" y="1385718"/>
              <a:chExt cx="464582" cy="464582"/>
            </a:xfrm>
          </p:grpSpPr>
          <p:sp>
            <p:nvSpPr>
              <p:cNvPr id="29" name="Oval 28"/>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30" name="TextBox 29"/>
              <p:cNvSpPr txBox="1"/>
              <p:nvPr/>
            </p:nvSpPr>
            <p:spPr>
              <a:xfrm>
                <a:off x="497577" y="1427189"/>
                <a:ext cx="363015" cy="280194"/>
              </a:xfrm>
              <a:prstGeom prst="rect">
                <a:avLst/>
              </a:prstGeom>
              <a:noFill/>
            </p:spPr>
            <p:txBody>
              <a:bodyPr wrap="none" tIns="91440" bIns="0" rtlCol="0" anchor="ctr" anchorCtr="1">
                <a:noAutofit/>
              </a:bodyPr>
              <a:lstStyle/>
              <a:p>
                <a:pPr algn="ctr"/>
                <a:r>
                  <a:rPr lang="en-US" dirty="0">
                    <a:solidFill>
                      <a:schemeClr val="bg1"/>
                    </a:solidFill>
                    <a:latin typeface="Arial Black"/>
                    <a:cs typeface="Arial Black"/>
                  </a:rPr>
                  <a:t>5</a:t>
                </a:r>
              </a:p>
            </p:txBody>
          </p:sp>
        </p:grpSp>
      </p:grpSp>
      <p:grpSp>
        <p:nvGrpSpPr>
          <p:cNvPr id="32" name="Group 31"/>
          <p:cNvGrpSpPr/>
          <p:nvPr/>
        </p:nvGrpSpPr>
        <p:grpSpPr>
          <a:xfrm>
            <a:off x="357780" y="4061205"/>
            <a:ext cx="7780439" cy="408253"/>
            <a:chOff x="357780" y="1435606"/>
            <a:chExt cx="7780439" cy="408253"/>
          </a:xfrm>
        </p:grpSpPr>
        <p:sp>
          <p:nvSpPr>
            <p:cNvPr id="33" name="TextBox 32"/>
            <p:cNvSpPr txBox="1"/>
            <p:nvPr/>
          </p:nvSpPr>
          <p:spPr>
            <a:xfrm>
              <a:off x="823019" y="1459785"/>
              <a:ext cx="7315200" cy="369332"/>
            </a:xfrm>
            <a:prstGeom prst="rect">
              <a:avLst/>
            </a:prstGeom>
            <a:noFill/>
          </p:spPr>
          <p:txBody>
            <a:bodyPr wrap="square" rtlCol="0">
              <a:spAutoFit/>
            </a:bodyPr>
            <a:lstStyle/>
            <a:p>
              <a:r>
                <a:rPr lang="en-US" dirty="0"/>
                <a:t>What to do after lecture?</a:t>
              </a:r>
            </a:p>
          </p:txBody>
        </p:sp>
        <p:grpSp>
          <p:nvGrpSpPr>
            <p:cNvPr id="34" name="Group 33"/>
            <p:cNvGrpSpPr>
              <a:grpSpLocks noChangeAspect="1"/>
            </p:cNvGrpSpPr>
            <p:nvPr/>
          </p:nvGrpSpPr>
          <p:grpSpPr>
            <a:xfrm>
              <a:off x="357780" y="1435606"/>
              <a:ext cx="411480" cy="408253"/>
              <a:chOff x="448467" y="1385718"/>
              <a:chExt cx="464582" cy="464582"/>
            </a:xfrm>
          </p:grpSpPr>
          <p:sp>
            <p:nvSpPr>
              <p:cNvPr id="38" name="Oval 37"/>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tIns="91440" bIns="0" rtlCol="0" anchor="ctr" anchorCtr="1">
                <a:noAutofit/>
              </a:bodyPr>
              <a:lstStyle/>
              <a:p>
                <a:pPr algn="ctr"/>
                <a:endParaRPr lang="en-US" dirty="0">
                  <a:solidFill>
                    <a:schemeClr val="bg1"/>
                  </a:solidFill>
                  <a:latin typeface="Arial Black"/>
                  <a:cs typeface="Arial Black"/>
                </a:endParaRPr>
              </a:p>
            </p:txBody>
          </p:sp>
          <p:sp>
            <p:nvSpPr>
              <p:cNvPr id="39" name="TextBox 38"/>
              <p:cNvSpPr txBox="1"/>
              <p:nvPr/>
            </p:nvSpPr>
            <p:spPr>
              <a:xfrm>
                <a:off x="497577" y="1427189"/>
                <a:ext cx="363015" cy="280194"/>
              </a:xfrm>
              <a:prstGeom prst="rect">
                <a:avLst/>
              </a:prstGeom>
              <a:noFill/>
            </p:spPr>
            <p:txBody>
              <a:bodyPr wrap="none" tIns="91440" bIns="0" rtlCol="0" anchor="ctr" anchorCtr="1">
                <a:noAutofit/>
              </a:bodyPr>
              <a:lstStyle/>
              <a:p>
                <a:pPr algn="ctr"/>
                <a:r>
                  <a:rPr lang="en-US" dirty="0">
                    <a:solidFill>
                      <a:schemeClr val="bg1"/>
                    </a:solidFill>
                    <a:latin typeface="Arial Black"/>
                    <a:cs typeface="Arial Black"/>
                  </a:rPr>
                  <a:t>6</a:t>
                </a:r>
              </a:p>
            </p:txBody>
          </p:sp>
        </p:grpSp>
      </p:grpSp>
    </p:spTree>
    <p:extLst>
      <p:ext uri="{BB962C8B-B14F-4D97-AF65-F5344CB8AC3E}">
        <p14:creationId xmlns:p14="http://schemas.microsoft.com/office/powerpoint/2010/main" val="975152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How to work with GIT?</a:t>
            </a:r>
          </a:p>
        </p:txBody>
      </p:sp>
      <p:pic>
        <p:nvPicPr>
          <p:cNvPr id="11266" name="Picture 2" descr="Результат пошуку зображень за запитом &quot;how to work&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0049" y="1460604"/>
            <a:ext cx="5723901" cy="3815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081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states</a:t>
            </a:r>
          </a:p>
          <a:p>
            <a:endParaRPr lang="en-US" dirty="0"/>
          </a:p>
        </p:txBody>
      </p:sp>
      <p:pic>
        <p:nvPicPr>
          <p:cNvPr id="1026" name="Picture 2" descr="Результат пошуку зображень за запитом &quot;git file status&quot;">
            <a:extLst>
              <a:ext uri="{FF2B5EF4-FFF2-40B4-BE49-F238E27FC236}">
                <a16:creationId xmlns:a16="http://schemas.microsoft.com/office/drawing/2014/main" id="{5E5E62A7-F368-4AE1-A06C-0E82D27EB9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79" y="1343024"/>
            <a:ext cx="8998042" cy="4342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6288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installing</a:t>
            </a:r>
          </a:p>
          <a:p>
            <a:endParaRPr lang="en-US" dirty="0"/>
          </a:p>
        </p:txBody>
      </p:sp>
      <p:pic>
        <p:nvPicPr>
          <p:cNvPr id="3" name="Picture 2"/>
          <p:cNvPicPr>
            <a:picLocks noChangeAspect="1"/>
          </p:cNvPicPr>
          <p:nvPr/>
        </p:nvPicPr>
        <p:blipFill>
          <a:blip r:embed="rId3"/>
          <a:stretch>
            <a:fillRect/>
          </a:stretch>
        </p:blipFill>
        <p:spPr>
          <a:xfrm>
            <a:off x="852755" y="1063675"/>
            <a:ext cx="7667893" cy="5412200"/>
          </a:xfrm>
          <a:prstGeom prst="rect">
            <a:avLst/>
          </a:prstGeom>
        </p:spPr>
      </p:pic>
    </p:spTree>
    <p:extLst>
      <p:ext uri="{BB962C8B-B14F-4D97-AF65-F5344CB8AC3E}">
        <p14:creationId xmlns:p14="http://schemas.microsoft.com/office/powerpoint/2010/main" val="2821193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CLI vs GUI</a:t>
            </a:r>
          </a:p>
          <a:p>
            <a:endParaRPr lang="en-US" dirty="0"/>
          </a:p>
        </p:txBody>
      </p:sp>
      <p:pic>
        <p:nvPicPr>
          <p:cNvPr id="6" name="Picture 5"/>
          <p:cNvPicPr/>
          <p:nvPr/>
        </p:nvPicPr>
        <p:blipFill>
          <a:blip r:embed="rId3"/>
          <a:stretch>
            <a:fillRect/>
          </a:stretch>
        </p:blipFill>
        <p:spPr>
          <a:xfrm>
            <a:off x="4521201" y="2235199"/>
            <a:ext cx="4622799" cy="4229100"/>
          </a:xfrm>
          <a:prstGeom prst="rect">
            <a:avLst/>
          </a:prstGeom>
          <a:ln>
            <a:noFill/>
          </a:ln>
        </p:spPr>
      </p:pic>
      <p:pic>
        <p:nvPicPr>
          <p:cNvPr id="5" name="Picture 4"/>
          <p:cNvPicPr/>
          <p:nvPr/>
        </p:nvPicPr>
        <p:blipFill>
          <a:blip r:embed="rId4"/>
          <a:stretch>
            <a:fillRect/>
          </a:stretch>
        </p:blipFill>
        <p:spPr>
          <a:xfrm>
            <a:off x="1" y="1079501"/>
            <a:ext cx="4521201" cy="3873500"/>
          </a:xfrm>
          <a:prstGeom prst="rect">
            <a:avLst/>
          </a:prstGeom>
          <a:ln>
            <a:noFill/>
          </a:ln>
        </p:spPr>
      </p:pic>
    </p:spTree>
    <p:extLst>
      <p:ext uri="{BB962C8B-B14F-4D97-AF65-F5344CB8AC3E}">
        <p14:creationId xmlns:p14="http://schemas.microsoft.com/office/powerpoint/2010/main" val="2873384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first setup</a:t>
            </a:r>
          </a:p>
          <a:p>
            <a:endParaRPr lang="en-US" dirty="0"/>
          </a:p>
        </p:txBody>
      </p:sp>
      <p:pic>
        <p:nvPicPr>
          <p:cNvPr id="4" name="Picture 3"/>
          <p:cNvPicPr>
            <a:picLocks noChangeAspect="1"/>
          </p:cNvPicPr>
          <p:nvPr/>
        </p:nvPicPr>
        <p:blipFill>
          <a:blip r:embed="rId3"/>
          <a:stretch>
            <a:fillRect/>
          </a:stretch>
        </p:blipFill>
        <p:spPr>
          <a:xfrm>
            <a:off x="115302" y="1133583"/>
            <a:ext cx="8646268" cy="4763784"/>
          </a:xfrm>
          <a:prstGeom prst="rect">
            <a:avLst/>
          </a:prstGeom>
        </p:spPr>
      </p:pic>
    </p:spTree>
    <p:extLst>
      <p:ext uri="{BB962C8B-B14F-4D97-AF65-F5344CB8AC3E}">
        <p14:creationId xmlns:p14="http://schemas.microsoft.com/office/powerpoint/2010/main" val="22710623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a:t>
            </a:r>
            <a:r>
              <a:rPr lang="en-US" dirty="0" err="1"/>
              <a:t>config</a:t>
            </a:r>
            <a:r>
              <a:rPr lang="en-US" dirty="0"/>
              <a:t> example</a:t>
            </a:r>
          </a:p>
          <a:p>
            <a:endParaRPr lang="en-US" dirty="0"/>
          </a:p>
        </p:txBody>
      </p:sp>
      <p:sp>
        <p:nvSpPr>
          <p:cNvPr id="4" name="Rectangle 3"/>
          <p:cNvSpPr/>
          <p:nvPr/>
        </p:nvSpPr>
        <p:spPr>
          <a:xfrm>
            <a:off x="139699" y="1476674"/>
            <a:ext cx="8775700" cy="3046988"/>
          </a:xfrm>
          <a:prstGeom prst="rect">
            <a:avLst/>
          </a:prstGeom>
        </p:spPr>
        <p:txBody>
          <a:bodyPr wrap="square">
            <a:spAutoFit/>
          </a:bodyPr>
          <a:lstStyle/>
          <a:p>
            <a:r>
              <a:rPr lang="en-US" sz="3200" b="1" dirty="0"/>
              <a:t>Usage:</a:t>
            </a:r>
          </a:p>
          <a:p>
            <a:endParaRPr lang="en-US" sz="3200" dirty="0"/>
          </a:p>
          <a:p>
            <a:r>
              <a:rPr lang="en-US" sz="3200" dirty="0"/>
              <a:t>git </a:t>
            </a:r>
            <a:r>
              <a:rPr lang="en-US" sz="3200" dirty="0" err="1"/>
              <a:t>config</a:t>
            </a:r>
            <a:r>
              <a:rPr lang="en-US" sz="3200" dirty="0"/>
              <a:t> user.name &lt;name&gt;</a:t>
            </a:r>
          </a:p>
          <a:p>
            <a:r>
              <a:rPr lang="en-US" sz="3200" dirty="0"/>
              <a:t>	           --global </a:t>
            </a:r>
            <a:r>
              <a:rPr lang="en-US" sz="3200" dirty="0" err="1"/>
              <a:t>user.email</a:t>
            </a:r>
            <a:r>
              <a:rPr lang="en-US" sz="3200" dirty="0"/>
              <a:t> &lt;email&gt;</a:t>
            </a:r>
          </a:p>
          <a:p>
            <a:r>
              <a:rPr lang="en-US" sz="3200" dirty="0"/>
              <a:t>	           --system </a:t>
            </a:r>
            <a:r>
              <a:rPr lang="en-US" sz="3200" dirty="0" err="1"/>
              <a:t>core.editor</a:t>
            </a:r>
            <a:r>
              <a:rPr lang="en-US" sz="3200" dirty="0"/>
              <a:t> &lt;editor&gt;</a:t>
            </a:r>
          </a:p>
          <a:p>
            <a:r>
              <a:rPr lang="en-US" sz="3200" dirty="0"/>
              <a:t>	           --global --edit</a:t>
            </a:r>
          </a:p>
        </p:txBody>
      </p:sp>
    </p:spTree>
    <p:extLst>
      <p:ext uri="{BB962C8B-B14F-4D97-AF65-F5344CB8AC3E}">
        <p14:creationId xmlns:p14="http://schemas.microsoft.com/office/powerpoint/2010/main" val="19982325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a:t>
            </a:r>
            <a:r>
              <a:rPr lang="en-US" dirty="0" err="1"/>
              <a:t>init</a:t>
            </a:r>
            <a:endParaRPr lang="en-US" dirty="0"/>
          </a:p>
          <a:p>
            <a:endParaRPr lang="en-US" dirty="0"/>
          </a:p>
        </p:txBody>
      </p:sp>
      <p:sp>
        <p:nvSpPr>
          <p:cNvPr id="6" name="Rectangle 5"/>
          <p:cNvSpPr/>
          <p:nvPr/>
        </p:nvSpPr>
        <p:spPr>
          <a:xfrm>
            <a:off x="304799" y="1613309"/>
            <a:ext cx="8775700" cy="461665"/>
          </a:xfrm>
          <a:prstGeom prst="rect">
            <a:avLst/>
          </a:prstGeom>
        </p:spPr>
        <p:txBody>
          <a:bodyPr wrap="square">
            <a:spAutoFit/>
          </a:bodyPr>
          <a:lstStyle/>
          <a:p>
            <a:r>
              <a:rPr lang="en-US" sz="2400" dirty="0"/>
              <a:t>The </a:t>
            </a:r>
            <a:r>
              <a:rPr lang="en-US" sz="2400" dirty="0" err="1"/>
              <a:t>git</a:t>
            </a:r>
            <a:r>
              <a:rPr lang="en-US" sz="2400" dirty="0"/>
              <a:t> </a:t>
            </a:r>
            <a:r>
              <a:rPr lang="en-US" sz="2400" dirty="0" err="1"/>
              <a:t>init</a:t>
            </a:r>
            <a:r>
              <a:rPr lang="en-US" sz="2400" dirty="0"/>
              <a:t> command creates a new </a:t>
            </a:r>
            <a:r>
              <a:rPr lang="en-US" sz="2400" dirty="0" err="1"/>
              <a:t>Git</a:t>
            </a:r>
            <a:r>
              <a:rPr lang="en-US" sz="2400" dirty="0"/>
              <a:t> repository.</a:t>
            </a:r>
          </a:p>
        </p:txBody>
      </p:sp>
      <p:sp>
        <p:nvSpPr>
          <p:cNvPr id="3" name="Rectangle 2"/>
          <p:cNvSpPr/>
          <p:nvPr/>
        </p:nvSpPr>
        <p:spPr>
          <a:xfrm>
            <a:off x="304799" y="2218412"/>
            <a:ext cx="8387255" cy="1754326"/>
          </a:xfrm>
          <a:prstGeom prst="rect">
            <a:avLst/>
          </a:prstGeom>
        </p:spPr>
        <p:txBody>
          <a:bodyPr wrap="square">
            <a:spAutoFit/>
          </a:bodyPr>
          <a:lstStyle/>
          <a:p>
            <a:r>
              <a:rPr lang="en-US" sz="2400" b="1" dirty="0"/>
              <a:t>Usage:</a:t>
            </a:r>
          </a:p>
          <a:p>
            <a:endParaRPr lang="en-US" sz="2400" dirty="0"/>
          </a:p>
          <a:p>
            <a:r>
              <a:rPr lang="en-US" sz="2000" dirty="0" err="1"/>
              <a:t>git</a:t>
            </a:r>
            <a:r>
              <a:rPr lang="en-US" sz="2000" dirty="0"/>
              <a:t> </a:t>
            </a:r>
            <a:r>
              <a:rPr lang="en-US" sz="2000" dirty="0" err="1"/>
              <a:t>init</a:t>
            </a:r>
            <a:r>
              <a:rPr lang="en-US" sz="2000" dirty="0"/>
              <a:t> (transform the current directory into a </a:t>
            </a:r>
            <a:r>
              <a:rPr lang="en-US" sz="2000" dirty="0" err="1"/>
              <a:t>Git</a:t>
            </a:r>
            <a:r>
              <a:rPr lang="en-US" sz="2000" dirty="0"/>
              <a:t> repository)</a:t>
            </a:r>
          </a:p>
          <a:p>
            <a:r>
              <a:rPr lang="en-US" sz="2000" dirty="0"/>
              <a:t>           &lt;directory&gt; (create repository in the specified directory)</a:t>
            </a:r>
          </a:p>
          <a:p>
            <a:r>
              <a:rPr lang="en-US" sz="2000" dirty="0"/>
              <a:t>           </a:t>
            </a:r>
          </a:p>
        </p:txBody>
      </p:sp>
    </p:spTree>
    <p:extLst>
      <p:ext uri="{BB962C8B-B14F-4D97-AF65-F5344CB8AC3E}">
        <p14:creationId xmlns:p14="http://schemas.microsoft.com/office/powerpoint/2010/main" val="17322176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clone</a:t>
            </a:r>
          </a:p>
          <a:p>
            <a:endParaRPr lang="en-US" dirty="0"/>
          </a:p>
        </p:txBody>
      </p:sp>
      <p:sp>
        <p:nvSpPr>
          <p:cNvPr id="6" name="Rectangle 5"/>
          <p:cNvSpPr/>
          <p:nvPr/>
        </p:nvSpPr>
        <p:spPr>
          <a:xfrm>
            <a:off x="304799" y="1613309"/>
            <a:ext cx="8775700" cy="461665"/>
          </a:xfrm>
          <a:prstGeom prst="rect">
            <a:avLst/>
          </a:prstGeom>
        </p:spPr>
        <p:txBody>
          <a:bodyPr wrap="square">
            <a:spAutoFit/>
          </a:bodyPr>
          <a:lstStyle/>
          <a:p>
            <a:r>
              <a:rPr lang="en-US" sz="2400" dirty="0"/>
              <a:t>The </a:t>
            </a:r>
            <a:r>
              <a:rPr lang="en-US" sz="2400" dirty="0" err="1"/>
              <a:t>git</a:t>
            </a:r>
            <a:r>
              <a:rPr lang="en-US" sz="2400" dirty="0"/>
              <a:t> clone command copies an existing </a:t>
            </a:r>
            <a:r>
              <a:rPr lang="en-US" sz="2400" dirty="0" err="1"/>
              <a:t>Git</a:t>
            </a:r>
            <a:r>
              <a:rPr lang="en-US" sz="2400" dirty="0"/>
              <a:t> repository. </a:t>
            </a:r>
          </a:p>
        </p:txBody>
      </p:sp>
      <p:sp>
        <p:nvSpPr>
          <p:cNvPr id="3" name="Rectangle 2"/>
          <p:cNvSpPr/>
          <p:nvPr/>
        </p:nvSpPr>
        <p:spPr>
          <a:xfrm>
            <a:off x="304799" y="2218412"/>
            <a:ext cx="8387255" cy="1938992"/>
          </a:xfrm>
          <a:prstGeom prst="rect">
            <a:avLst/>
          </a:prstGeom>
        </p:spPr>
        <p:txBody>
          <a:bodyPr wrap="square">
            <a:spAutoFit/>
          </a:bodyPr>
          <a:lstStyle/>
          <a:p>
            <a:r>
              <a:rPr lang="en-US" sz="2400" b="1" dirty="0"/>
              <a:t>Usage:</a:t>
            </a:r>
          </a:p>
          <a:p>
            <a:endParaRPr lang="en-US" sz="2400" dirty="0"/>
          </a:p>
          <a:p>
            <a:r>
              <a:rPr lang="en-US" sz="2400" dirty="0" err="1"/>
              <a:t>git</a:t>
            </a:r>
            <a:r>
              <a:rPr lang="en-US" sz="2400" dirty="0"/>
              <a:t> clone &lt;repo&gt; </a:t>
            </a:r>
          </a:p>
          <a:p>
            <a:r>
              <a:rPr lang="en-US" sz="2400" dirty="0"/>
              <a:t>              &lt;repo&gt; &lt;directory&gt;</a:t>
            </a:r>
          </a:p>
          <a:p>
            <a:endParaRPr lang="en-US" sz="2400" dirty="0"/>
          </a:p>
        </p:txBody>
      </p:sp>
    </p:spTree>
    <p:extLst>
      <p:ext uri="{BB962C8B-B14F-4D97-AF65-F5344CB8AC3E}">
        <p14:creationId xmlns:p14="http://schemas.microsoft.com/office/powerpoint/2010/main" val="10327406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add</a:t>
            </a:r>
          </a:p>
          <a:p>
            <a:endParaRPr lang="en-US" dirty="0"/>
          </a:p>
        </p:txBody>
      </p:sp>
      <p:sp>
        <p:nvSpPr>
          <p:cNvPr id="3" name="Rectangle 2"/>
          <p:cNvSpPr/>
          <p:nvPr/>
        </p:nvSpPr>
        <p:spPr>
          <a:xfrm>
            <a:off x="378373" y="1409115"/>
            <a:ext cx="8387255" cy="3416320"/>
          </a:xfrm>
          <a:prstGeom prst="rect">
            <a:avLst/>
          </a:prstGeom>
        </p:spPr>
        <p:txBody>
          <a:bodyPr wrap="square">
            <a:spAutoFit/>
          </a:bodyPr>
          <a:lstStyle/>
          <a:p>
            <a:r>
              <a:rPr lang="en-US" sz="2400" dirty="0"/>
              <a:t>The </a:t>
            </a:r>
            <a:r>
              <a:rPr lang="en-US" sz="2400" dirty="0" err="1"/>
              <a:t>git</a:t>
            </a:r>
            <a:r>
              <a:rPr lang="en-US" sz="2400" dirty="0"/>
              <a:t> add command adds a change in the working directory to the staging area. </a:t>
            </a:r>
          </a:p>
          <a:p>
            <a:endParaRPr lang="en-US" sz="2400" dirty="0"/>
          </a:p>
          <a:p>
            <a:r>
              <a:rPr lang="en-US" sz="2400" b="1" dirty="0"/>
              <a:t>Usage:</a:t>
            </a:r>
          </a:p>
          <a:p>
            <a:endParaRPr lang="en-US" sz="2400" dirty="0"/>
          </a:p>
          <a:p>
            <a:r>
              <a:rPr lang="en-US" sz="2400" dirty="0" err="1"/>
              <a:t>git</a:t>
            </a:r>
            <a:r>
              <a:rPr lang="en-US" sz="2400" dirty="0"/>
              <a:t> add &lt;file&gt;</a:t>
            </a:r>
          </a:p>
          <a:p>
            <a:r>
              <a:rPr lang="en-US" sz="2400" dirty="0"/>
              <a:t>           &lt;directory&gt; </a:t>
            </a:r>
          </a:p>
          <a:p>
            <a:r>
              <a:rPr lang="en-US" sz="2400" dirty="0"/>
              <a:t>           &lt;pattern&gt; (*.txt, test-*.*)</a:t>
            </a:r>
          </a:p>
          <a:p>
            <a:endParaRPr lang="en-US" sz="2400" dirty="0"/>
          </a:p>
        </p:txBody>
      </p:sp>
    </p:spTree>
    <p:extLst>
      <p:ext uri="{BB962C8B-B14F-4D97-AF65-F5344CB8AC3E}">
        <p14:creationId xmlns:p14="http://schemas.microsoft.com/office/powerpoint/2010/main" val="9166789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commit</a:t>
            </a:r>
          </a:p>
          <a:p>
            <a:endParaRPr lang="en-US" dirty="0"/>
          </a:p>
        </p:txBody>
      </p:sp>
      <p:sp>
        <p:nvSpPr>
          <p:cNvPr id="3" name="Rectangle 2"/>
          <p:cNvSpPr/>
          <p:nvPr/>
        </p:nvSpPr>
        <p:spPr>
          <a:xfrm>
            <a:off x="378373" y="1409115"/>
            <a:ext cx="8387255" cy="3785652"/>
          </a:xfrm>
          <a:prstGeom prst="rect">
            <a:avLst/>
          </a:prstGeom>
        </p:spPr>
        <p:txBody>
          <a:bodyPr wrap="square">
            <a:spAutoFit/>
          </a:bodyPr>
          <a:lstStyle/>
          <a:p>
            <a:r>
              <a:rPr lang="en-US" sz="2400" dirty="0"/>
              <a:t>The </a:t>
            </a:r>
            <a:r>
              <a:rPr lang="en-US" sz="2400" dirty="0" err="1"/>
              <a:t>git</a:t>
            </a:r>
            <a:r>
              <a:rPr lang="en-US" sz="2400" dirty="0"/>
              <a:t> commit command commits the staged snapshot to the project history. </a:t>
            </a:r>
          </a:p>
          <a:p>
            <a:endParaRPr lang="en-US" sz="2400" dirty="0"/>
          </a:p>
          <a:p>
            <a:r>
              <a:rPr lang="en-US" sz="2400" b="1" dirty="0"/>
              <a:t>Usage:</a:t>
            </a:r>
          </a:p>
          <a:p>
            <a:endParaRPr lang="en-US" sz="2400" dirty="0"/>
          </a:p>
          <a:p>
            <a:r>
              <a:rPr lang="en-US" sz="2400" dirty="0" err="1"/>
              <a:t>git</a:t>
            </a:r>
            <a:r>
              <a:rPr lang="en-US" sz="2400" dirty="0"/>
              <a:t> commit</a:t>
            </a:r>
          </a:p>
          <a:p>
            <a:r>
              <a:rPr lang="en-US" sz="2400" dirty="0"/>
              <a:t>                 -m "&lt;message&gt;"</a:t>
            </a:r>
          </a:p>
          <a:p>
            <a:r>
              <a:rPr lang="en-US" sz="2400" dirty="0"/>
              <a:t>                 -a</a:t>
            </a:r>
          </a:p>
          <a:p>
            <a:r>
              <a:rPr lang="en-US" sz="2400" dirty="0"/>
              <a:t>                 -am “&lt;message&gt;” </a:t>
            </a:r>
          </a:p>
          <a:p>
            <a:endParaRPr lang="en-US" sz="2400" dirty="0"/>
          </a:p>
        </p:txBody>
      </p:sp>
    </p:spTree>
    <p:extLst>
      <p:ext uri="{BB962C8B-B14F-4D97-AF65-F5344CB8AC3E}">
        <p14:creationId xmlns:p14="http://schemas.microsoft.com/office/powerpoint/2010/main" val="3194301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What is GIT?</a:t>
            </a:r>
          </a:p>
        </p:txBody>
      </p:sp>
      <p:pic>
        <p:nvPicPr>
          <p:cNvPr id="4" name="Picture 2" descr="Результат пошуку зображень за запитом &quot;what&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0750" y="1359478"/>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5568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log message</a:t>
            </a:r>
          </a:p>
          <a:p>
            <a:endParaRPr lang="en-US" dirty="0"/>
          </a:p>
        </p:txBody>
      </p:sp>
      <p:sp>
        <p:nvSpPr>
          <p:cNvPr id="3" name="Rectangle 2"/>
          <p:cNvSpPr/>
          <p:nvPr/>
        </p:nvSpPr>
        <p:spPr>
          <a:xfrm>
            <a:off x="378373" y="1409116"/>
            <a:ext cx="8387255" cy="3785652"/>
          </a:xfrm>
          <a:prstGeom prst="rect">
            <a:avLst/>
          </a:prstGeom>
        </p:spPr>
        <p:txBody>
          <a:bodyPr wrap="square">
            <a:spAutoFit/>
          </a:bodyPr>
          <a:lstStyle/>
          <a:p>
            <a:r>
              <a:rPr lang="en-US" sz="2400" dirty="0"/>
              <a:t>Canonical format is to summarize the entire commit on the first line in less than 50 characters, leave a blank line, then a detailed explanation of what’s been changed.</a:t>
            </a:r>
          </a:p>
          <a:p>
            <a:endParaRPr lang="en-US" sz="2400" dirty="0"/>
          </a:p>
          <a:p>
            <a:r>
              <a:rPr lang="en-US" sz="2400" b="1" dirty="0"/>
              <a:t>Example:</a:t>
            </a:r>
          </a:p>
          <a:p>
            <a:endParaRPr lang="en-US" sz="2400" dirty="0"/>
          </a:p>
          <a:p>
            <a:r>
              <a:rPr lang="en-US" sz="2400" dirty="0"/>
              <a:t>Change the message displayed by hello.py</a:t>
            </a:r>
          </a:p>
          <a:p>
            <a:endParaRPr lang="en-US" sz="2400" dirty="0"/>
          </a:p>
          <a:p>
            <a:r>
              <a:rPr lang="en-US" sz="2400" dirty="0"/>
              <a:t>- Update the </a:t>
            </a:r>
            <a:r>
              <a:rPr lang="en-US" sz="2400" dirty="0" err="1"/>
              <a:t>sayHello</a:t>
            </a:r>
            <a:r>
              <a:rPr lang="en-US" sz="2400" dirty="0"/>
              <a:t>() function to output the user's name</a:t>
            </a:r>
          </a:p>
          <a:p>
            <a:r>
              <a:rPr lang="en-US" sz="2400" dirty="0"/>
              <a:t>- Change the </a:t>
            </a:r>
            <a:r>
              <a:rPr lang="en-US" sz="2400" dirty="0" err="1"/>
              <a:t>sayGoodbye</a:t>
            </a:r>
            <a:r>
              <a:rPr lang="en-US" sz="2400" dirty="0"/>
              <a:t>() function to a friendlier message</a:t>
            </a:r>
          </a:p>
        </p:txBody>
      </p:sp>
    </p:spTree>
    <p:extLst>
      <p:ext uri="{BB962C8B-B14F-4D97-AF65-F5344CB8AC3E}">
        <p14:creationId xmlns:p14="http://schemas.microsoft.com/office/powerpoint/2010/main" val="4553049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log message</a:t>
            </a:r>
          </a:p>
          <a:p>
            <a:endParaRPr lang="en-US" dirty="0"/>
          </a:p>
        </p:txBody>
      </p:sp>
      <p:pic>
        <p:nvPicPr>
          <p:cNvPr id="4" name="Picture 3"/>
          <p:cNvPicPr>
            <a:picLocks noChangeAspect="1"/>
          </p:cNvPicPr>
          <p:nvPr/>
        </p:nvPicPr>
        <p:blipFill>
          <a:blip r:embed="rId3"/>
          <a:stretch>
            <a:fillRect/>
          </a:stretch>
        </p:blipFill>
        <p:spPr>
          <a:xfrm>
            <a:off x="303810" y="1462622"/>
            <a:ext cx="8536380" cy="4063443"/>
          </a:xfrm>
          <a:prstGeom prst="rect">
            <a:avLst/>
          </a:prstGeom>
        </p:spPr>
      </p:pic>
    </p:spTree>
    <p:extLst>
      <p:ext uri="{BB962C8B-B14F-4D97-AF65-F5344CB8AC3E}">
        <p14:creationId xmlns:p14="http://schemas.microsoft.com/office/powerpoint/2010/main" val="7934733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log message</a:t>
            </a:r>
          </a:p>
          <a:p>
            <a:endParaRPr lang="en-US" dirty="0"/>
          </a:p>
        </p:txBody>
      </p:sp>
      <p:pic>
        <p:nvPicPr>
          <p:cNvPr id="3" name="Picture 2"/>
          <p:cNvPicPr>
            <a:picLocks noChangeAspect="1"/>
          </p:cNvPicPr>
          <p:nvPr/>
        </p:nvPicPr>
        <p:blipFill>
          <a:blip r:embed="rId3"/>
          <a:stretch>
            <a:fillRect/>
          </a:stretch>
        </p:blipFill>
        <p:spPr>
          <a:xfrm>
            <a:off x="128843" y="1202075"/>
            <a:ext cx="8886314" cy="5075755"/>
          </a:xfrm>
          <a:prstGeom prst="rect">
            <a:avLst/>
          </a:prstGeom>
        </p:spPr>
      </p:pic>
    </p:spTree>
    <p:extLst>
      <p:ext uri="{BB962C8B-B14F-4D97-AF65-F5344CB8AC3E}">
        <p14:creationId xmlns:p14="http://schemas.microsoft.com/office/powerpoint/2010/main" val="144988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branching</a:t>
            </a:r>
          </a:p>
          <a:p>
            <a:endParaRPr lang="en-US" dirty="0"/>
          </a:p>
        </p:txBody>
      </p:sp>
      <p:pic>
        <p:nvPicPr>
          <p:cNvPr id="4" name="Picture 3"/>
          <p:cNvPicPr>
            <a:picLocks noChangeAspect="1"/>
          </p:cNvPicPr>
          <p:nvPr/>
        </p:nvPicPr>
        <p:blipFill rotWithShape="1">
          <a:blip r:embed="rId3"/>
          <a:srcRect l="37300" t="20371" r="24991" b="54815"/>
          <a:stretch/>
        </p:blipFill>
        <p:spPr>
          <a:xfrm>
            <a:off x="441433" y="2029690"/>
            <a:ext cx="8261132" cy="3057988"/>
          </a:xfrm>
          <a:prstGeom prst="rect">
            <a:avLst/>
          </a:prstGeom>
        </p:spPr>
      </p:pic>
    </p:spTree>
    <p:extLst>
      <p:ext uri="{BB962C8B-B14F-4D97-AF65-F5344CB8AC3E}">
        <p14:creationId xmlns:p14="http://schemas.microsoft.com/office/powerpoint/2010/main" val="7151536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branch</a:t>
            </a:r>
          </a:p>
          <a:p>
            <a:endParaRPr lang="en-US" dirty="0"/>
          </a:p>
        </p:txBody>
      </p:sp>
      <p:sp>
        <p:nvSpPr>
          <p:cNvPr id="5" name="Rectangle 4"/>
          <p:cNvSpPr/>
          <p:nvPr/>
        </p:nvSpPr>
        <p:spPr>
          <a:xfrm>
            <a:off x="378373" y="1409115"/>
            <a:ext cx="8765627" cy="4154984"/>
          </a:xfrm>
          <a:prstGeom prst="rect">
            <a:avLst/>
          </a:prstGeom>
        </p:spPr>
        <p:txBody>
          <a:bodyPr wrap="square">
            <a:spAutoFit/>
          </a:bodyPr>
          <a:lstStyle/>
          <a:p>
            <a:r>
              <a:rPr lang="en-US" sz="2400" dirty="0"/>
              <a:t>A branch represents an independent line of development.</a:t>
            </a:r>
          </a:p>
          <a:p>
            <a:r>
              <a:rPr lang="en-US" sz="2400" dirty="0"/>
              <a:t>New commits are recorded in the history for the current branch.</a:t>
            </a:r>
          </a:p>
          <a:p>
            <a:endParaRPr lang="en-US" sz="2400" dirty="0"/>
          </a:p>
          <a:p>
            <a:r>
              <a:rPr lang="en-US" sz="2400" dirty="0"/>
              <a:t>Usage:</a:t>
            </a:r>
          </a:p>
          <a:p>
            <a:endParaRPr lang="en-US" sz="2400" dirty="0"/>
          </a:p>
          <a:p>
            <a:r>
              <a:rPr lang="en-US" sz="2400" dirty="0" err="1"/>
              <a:t>git</a:t>
            </a:r>
            <a:r>
              <a:rPr lang="en-US" sz="2400" dirty="0"/>
              <a:t> branch (list all your branches)</a:t>
            </a:r>
          </a:p>
          <a:p>
            <a:r>
              <a:rPr lang="en-US" sz="2400" dirty="0"/>
              <a:t>                &lt;branch&gt; (create a new branch without check out)</a:t>
            </a:r>
          </a:p>
          <a:p>
            <a:r>
              <a:rPr lang="en-US" sz="2400" dirty="0"/>
              <a:t>                -d (safe delete)</a:t>
            </a:r>
          </a:p>
          <a:p>
            <a:r>
              <a:rPr lang="en-US" sz="2400" dirty="0"/>
              <a:t>	           -D (force delete)</a:t>
            </a:r>
          </a:p>
          <a:p>
            <a:r>
              <a:rPr lang="en-US" sz="2400" dirty="0"/>
              <a:t>                -m (rename)</a:t>
            </a:r>
          </a:p>
        </p:txBody>
      </p:sp>
    </p:spTree>
    <p:extLst>
      <p:ext uri="{BB962C8B-B14F-4D97-AF65-F5344CB8AC3E}">
        <p14:creationId xmlns:p14="http://schemas.microsoft.com/office/powerpoint/2010/main" val="26476176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checkout</a:t>
            </a:r>
          </a:p>
          <a:p>
            <a:endParaRPr lang="en-US" dirty="0"/>
          </a:p>
        </p:txBody>
      </p:sp>
      <p:sp>
        <p:nvSpPr>
          <p:cNvPr id="12" name="Rectangle 11"/>
          <p:cNvSpPr/>
          <p:nvPr/>
        </p:nvSpPr>
        <p:spPr>
          <a:xfrm>
            <a:off x="378374" y="1409116"/>
            <a:ext cx="8673160" cy="3785652"/>
          </a:xfrm>
          <a:prstGeom prst="rect">
            <a:avLst/>
          </a:prstGeom>
        </p:spPr>
        <p:txBody>
          <a:bodyPr wrap="square">
            <a:spAutoFit/>
          </a:bodyPr>
          <a:lstStyle/>
          <a:p>
            <a:r>
              <a:rPr lang="en-US" sz="2400" dirty="0"/>
              <a:t>The </a:t>
            </a:r>
            <a:r>
              <a:rPr lang="en-US" sz="2400" dirty="0" err="1"/>
              <a:t>git</a:t>
            </a:r>
            <a:r>
              <a:rPr lang="en-US" sz="2400" dirty="0"/>
              <a:t> checkout command lets you navigate between the branches created by </a:t>
            </a:r>
            <a:r>
              <a:rPr lang="en-US" sz="2400" dirty="0" err="1"/>
              <a:t>git</a:t>
            </a:r>
            <a:r>
              <a:rPr lang="en-US" sz="2400" dirty="0"/>
              <a:t> branch. Checking out a branch updates the files in the working directory to match the version stored in that branch</a:t>
            </a:r>
          </a:p>
          <a:p>
            <a:endParaRPr lang="en-US" sz="2400" dirty="0"/>
          </a:p>
          <a:p>
            <a:r>
              <a:rPr lang="en-US" sz="2400" dirty="0"/>
              <a:t>Usage:</a:t>
            </a:r>
          </a:p>
          <a:p>
            <a:endParaRPr lang="en-US" sz="2400" dirty="0"/>
          </a:p>
          <a:p>
            <a:r>
              <a:rPr lang="en-US" sz="2400" dirty="0" err="1"/>
              <a:t>git</a:t>
            </a:r>
            <a:r>
              <a:rPr lang="en-US" sz="2400" dirty="0"/>
              <a:t> checkout &lt;branch&gt; (check out the specified branch)</a:t>
            </a:r>
          </a:p>
          <a:p>
            <a:r>
              <a:rPr lang="en-US" sz="2400" dirty="0"/>
              <a:t>                    -b &lt;new branch&gt; (new branch + check out)</a:t>
            </a:r>
          </a:p>
          <a:p>
            <a:r>
              <a:rPr lang="en-US" sz="2400" dirty="0"/>
              <a:t>                    -b &lt;new-branch&gt; &lt;existing-branch&gt;</a:t>
            </a:r>
          </a:p>
        </p:txBody>
      </p:sp>
    </p:spTree>
    <p:extLst>
      <p:ext uri="{BB962C8B-B14F-4D97-AF65-F5344CB8AC3E}">
        <p14:creationId xmlns:p14="http://schemas.microsoft.com/office/powerpoint/2010/main" val="2587900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1026" name="Picture 2" descr="https://git-scm.com/figures/18333fig0302-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463" y="1339957"/>
            <a:ext cx="8099074" cy="3612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2882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2050" name="Picture 2" descr="https://git-scm.com/figures/18333fig0303-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312" y="1672119"/>
            <a:ext cx="6861376" cy="3444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18348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3074" name="Picture 2" descr="https://git-scm.com/figures/18333fig0304-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659" y="1658454"/>
            <a:ext cx="6974681" cy="3495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9166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4098" name="Picture 2" descr="https://git-scm.com/figures/18333fig0305-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0898" y="1017338"/>
            <a:ext cx="7042203" cy="4905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479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Git is …</a:t>
            </a:r>
          </a:p>
        </p:txBody>
      </p:sp>
      <p:pic>
        <p:nvPicPr>
          <p:cNvPr id="2056" name="Picture 8" descr="Результат пошуку зображень за запитом &quot;GIT&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9909" y="1586720"/>
            <a:ext cx="3884182" cy="3884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7175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6146" name="Picture 2" descr="https://git-scm.com/figures/18333fig0306-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275" y="1089255"/>
            <a:ext cx="6553450" cy="5182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1282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7170" name="Picture 2" descr="https://git-scm.com/figures/18333fig0307-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483" y="1423237"/>
            <a:ext cx="8081034" cy="4638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9995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references</a:t>
            </a:r>
          </a:p>
          <a:p>
            <a:endParaRPr lang="en-US" dirty="0"/>
          </a:p>
        </p:txBody>
      </p:sp>
      <p:pic>
        <p:nvPicPr>
          <p:cNvPr id="8194" name="Picture 2" descr="https://git-scm.com/figures/18333fig0308-t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684" y="1217754"/>
            <a:ext cx="8152631" cy="4679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1337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merge</a:t>
            </a:r>
          </a:p>
          <a:p>
            <a:endParaRPr lang="en-US" dirty="0"/>
          </a:p>
        </p:txBody>
      </p:sp>
      <p:sp>
        <p:nvSpPr>
          <p:cNvPr id="12" name="Rectangle 11"/>
          <p:cNvSpPr/>
          <p:nvPr/>
        </p:nvSpPr>
        <p:spPr>
          <a:xfrm>
            <a:off x="378373" y="1409115"/>
            <a:ext cx="8387255" cy="2308324"/>
          </a:xfrm>
          <a:prstGeom prst="rect">
            <a:avLst/>
          </a:prstGeom>
        </p:spPr>
        <p:txBody>
          <a:bodyPr wrap="square">
            <a:spAutoFit/>
          </a:bodyPr>
          <a:lstStyle/>
          <a:p>
            <a:r>
              <a:rPr lang="en-US" sz="2400" dirty="0"/>
              <a:t>Merge the specified branch into the current branch.</a:t>
            </a:r>
          </a:p>
          <a:p>
            <a:endParaRPr lang="en-US" sz="2400" b="1" dirty="0"/>
          </a:p>
          <a:p>
            <a:r>
              <a:rPr lang="en-US" sz="2400" b="1" dirty="0"/>
              <a:t>Usage:</a:t>
            </a:r>
          </a:p>
          <a:p>
            <a:endParaRPr lang="en-US" sz="2400" dirty="0"/>
          </a:p>
          <a:p>
            <a:r>
              <a:rPr lang="en-US" sz="2400" dirty="0" err="1"/>
              <a:t>git</a:t>
            </a:r>
            <a:r>
              <a:rPr lang="en-US" sz="2400" dirty="0"/>
              <a:t> merge &lt;branch&gt; (merge  the specified branch into the current branch)</a:t>
            </a:r>
          </a:p>
        </p:txBody>
      </p:sp>
    </p:spTree>
    <p:extLst>
      <p:ext uri="{BB962C8B-B14F-4D97-AF65-F5344CB8AC3E}">
        <p14:creationId xmlns:p14="http://schemas.microsoft.com/office/powerpoint/2010/main" val="32326090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merge</a:t>
            </a:r>
          </a:p>
          <a:p>
            <a:endParaRPr lang="en-US" dirty="0"/>
          </a:p>
        </p:txBody>
      </p:sp>
      <p:pic>
        <p:nvPicPr>
          <p:cNvPr id="4" name="Picture 3"/>
          <p:cNvPicPr>
            <a:picLocks noChangeAspect="1"/>
          </p:cNvPicPr>
          <p:nvPr/>
        </p:nvPicPr>
        <p:blipFill rotWithShape="1">
          <a:blip r:embed="rId3"/>
          <a:srcRect l="42248" t="60094" r="30721" b="10647"/>
          <a:stretch/>
        </p:blipFill>
        <p:spPr>
          <a:xfrm>
            <a:off x="3800095" y="1870840"/>
            <a:ext cx="5264983" cy="3205656"/>
          </a:xfrm>
          <a:prstGeom prst="rect">
            <a:avLst/>
          </a:prstGeom>
        </p:spPr>
      </p:pic>
      <p:pic>
        <p:nvPicPr>
          <p:cNvPr id="5" name="Picture 4"/>
          <p:cNvPicPr>
            <a:picLocks noChangeAspect="1"/>
          </p:cNvPicPr>
          <p:nvPr/>
        </p:nvPicPr>
        <p:blipFill rotWithShape="1">
          <a:blip r:embed="rId3"/>
          <a:srcRect l="45893" t="17686" r="33482" b="52037"/>
          <a:stretch/>
        </p:blipFill>
        <p:spPr>
          <a:xfrm>
            <a:off x="-1" y="1870840"/>
            <a:ext cx="3767527" cy="3111064"/>
          </a:xfrm>
          <a:prstGeom prst="rect">
            <a:avLst/>
          </a:prstGeom>
        </p:spPr>
      </p:pic>
    </p:spTree>
    <p:extLst>
      <p:ext uri="{BB962C8B-B14F-4D97-AF65-F5344CB8AC3E}">
        <p14:creationId xmlns:p14="http://schemas.microsoft.com/office/powerpoint/2010/main" val="39603827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conflict resolving</a:t>
            </a:r>
          </a:p>
          <a:p>
            <a:endParaRPr lang="en-US" dirty="0"/>
          </a:p>
        </p:txBody>
      </p:sp>
      <p:pic>
        <p:nvPicPr>
          <p:cNvPr id="6" name="Picture 2" descr="mel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614" y="1930232"/>
            <a:ext cx="8912772" cy="2592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59220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rebase vs merge</a:t>
            </a:r>
          </a:p>
          <a:p>
            <a:endParaRPr lang="en-US" dirty="0"/>
          </a:p>
        </p:txBody>
      </p:sp>
      <p:sp>
        <p:nvSpPr>
          <p:cNvPr id="3" name="Rectangle 2"/>
          <p:cNvSpPr/>
          <p:nvPr/>
        </p:nvSpPr>
        <p:spPr>
          <a:xfrm>
            <a:off x="289035" y="1479136"/>
            <a:ext cx="8581696" cy="1200329"/>
          </a:xfrm>
          <a:prstGeom prst="rect">
            <a:avLst/>
          </a:prstGeom>
        </p:spPr>
        <p:txBody>
          <a:bodyPr wrap="square">
            <a:spAutoFit/>
          </a:bodyPr>
          <a:lstStyle/>
          <a:p>
            <a:r>
              <a:rPr lang="en-US" sz="2400" dirty="0"/>
              <a:t>Both of these commands are designed to integrate changes from one branch into another branch—they just do it in very different ways.</a:t>
            </a:r>
          </a:p>
        </p:txBody>
      </p:sp>
      <p:pic>
        <p:nvPicPr>
          <p:cNvPr id="5" name="Picture 4"/>
          <p:cNvPicPr>
            <a:picLocks noChangeAspect="1"/>
          </p:cNvPicPr>
          <p:nvPr/>
        </p:nvPicPr>
        <p:blipFill rotWithShape="1">
          <a:blip r:embed="rId3"/>
          <a:srcRect l="45558" t="33591" r="33797" b="41786"/>
          <a:stretch/>
        </p:blipFill>
        <p:spPr>
          <a:xfrm>
            <a:off x="2364828" y="2654894"/>
            <a:ext cx="4426817" cy="2969820"/>
          </a:xfrm>
          <a:prstGeom prst="rect">
            <a:avLst/>
          </a:prstGeom>
        </p:spPr>
      </p:pic>
    </p:spTree>
    <p:extLst>
      <p:ext uri="{BB962C8B-B14F-4D97-AF65-F5344CB8AC3E}">
        <p14:creationId xmlns:p14="http://schemas.microsoft.com/office/powerpoint/2010/main" val="31671399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merge</a:t>
            </a:r>
          </a:p>
          <a:p>
            <a:endParaRPr lang="en-US" dirty="0"/>
          </a:p>
        </p:txBody>
      </p:sp>
      <p:sp>
        <p:nvSpPr>
          <p:cNvPr id="3" name="Rectangle 2"/>
          <p:cNvSpPr/>
          <p:nvPr/>
        </p:nvSpPr>
        <p:spPr>
          <a:xfrm>
            <a:off x="289035" y="1479137"/>
            <a:ext cx="8581696" cy="830997"/>
          </a:xfrm>
          <a:prstGeom prst="rect">
            <a:avLst/>
          </a:prstGeom>
        </p:spPr>
        <p:txBody>
          <a:bodyPr wrap="square">
            <a:spAutoFit/>
          </a:bodyPr>
          <a:lstStyle/>
          <a:p>
            <a:pPr algn="ctr"/>
            <a:r>
              <a:rPr lang="en-US" sz="2400" dirty="0" err="1"/>
              <a:t>git</a:t>
            </a:r>
            <a:r>
              <a:rPr lang="en-US" sz="2400" dirty="0"/>
              <a:t> checkout feature</a:t>
            </a:r>
          </a:p>
          <a:p>
            <a:pPr algn="ctr"/>
            <a:r>
              <a:rPr lang="en-US" sz="2400" dirty="0" err="1"/>
              <a:t>git</a:t>
            </a:r>
            <a:r>
              <a:rPr lang="en-US" sz="2400" dirty="0"/>
              <a:t> merge master</a:t>
            </a:r>
          </a:p>
        </p:txBody>
      </p:sp>
      <p:pic>
        <p:nvPicPr>
          <p:cNvPr id="6" name="Picture 5"/>
          <p:cNvPicPr>
            <a:picLocks noChangeAspect="1"/>
          </p:cNvPicPr>
          <p:nvPr/>
        </p:nvPicPr>
        <p:blipFill rotWithShape="1">
          <a:blip r:embed="rId3"/>
          <a:srcRect l="45558" t="33591" r="33797" b="41786"/>
          <a:stretch/>
        </p:blipFill>
        <p:spPr>
          <a:xfrm>
            <a:off x="289036" y="2564524"/>
            <a:ext cx="3873061" cy="2598321"/>
          </a:xfrm>
          <a:prstGeom prst="rect">
            <a:avLst/>
          </a:prstGeom>
        </p:spPr>
      </p:pic>
      <p:pic>
        <p:nvPicPr>
          <p:cNvPr id="7" name="Picture 6"/>
          <p:cNvPicPr>
            <a:picLocks noChangeAspect="1"/>
          </p:cNvPicPr>
          <p:nvPr/>
        </p:nvPicPr>
        <p:blipFill rotWithShape="1">
          <a:blip r:embed="rId4"/>
          <a:srcRect l="44592" t="27963" r="31971" b="46481"/>
          <a:stretch/>
        </p:blipFill>
        <p:spPr>
          <a:xfrm>
            <a:off x="4554251" y="2566972"/>
            <a:ext cx="4232399" cy="2595872"/>
          </a:xfrm>
          <a:prstGeom prst="rect">
            <a:avLst/>
          </a:prstGeom>
        </p:spPr>
      </p:pic>
    </p:spTree>
    <p:extLst>
      <p:ext uri="{BB962C8B-B14F-4D97-AF65-F5344CB8AC3E}">
        <p14:creationId xmlns:p14="http://schemas.microsoft.com/office/powerpoint/2010/main" val="27972796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rebase</a:t>
            </a:r>
          </a:p>
          <a:p>
            <a:endParaRPr lang="en-US" dirty="0"/>
          </a:p>
        </p:txBody>
      </p:sp>
      <p:sp>
        <p:nvSpPr>
          <p:cNvPr id="3" name="Rectangle 2"/>
          <p:cNvSpPr/>
          <p:nvPr/>
        </p:nvSpPr>
        <p:spPr>
          <a:xfrm>
            <a:off x="289035" y="1479137"/>
            <a:ext cx="8581696" cy="830997"/>
          </a:xfrm>
          <a:prstGeom prst="rect">
            <a:avLst/>
          </a:prstGeom>
        </p:spPr>
        <p:txBody>
          <a:bodyPr wrap="square">
            <a:spAutoFit/>
          </a:bodyPr>
          <a:lstStyle/>
          <a:p>
            <a:pPr algn="ctr"/>
            <a:r>
              <a:rPr lang="en-US" sz="2400" dirty="0" err="1"/>
              <a:t>git</a:t>
            </a:r>
            <a:r>
              <a:rPr lang="en-US" sz="2400" dirty="0"/>
              <a:t> checkout feature</a:t>
            </a:r>
          </a:p>
          <a:p>
            <a:pPr algn="ctr"/>
            <a:r>
              <a:rPr lang="en-US" sz="2400" dirty="0" err="1"/>
              <a:t>git</a:t>
            </a:r>
            <a:r>
              <a:rPr lang="en-US" sz="2400" dirty="0"/>
              <a:t> rebase master</a:t>
            </a:r>
          </a:p>
        </p:txBody>
      </p:sp>
      <p:pic>
        <p:nvPicPr>
          <p:cNvPr id="6" name="Picture 5"/>
          <p:cNvPicPr>
            <a:picLocks noChangeAspect="1"/>
          </p:cNvPicPr>
          <p:nvPr/>
        </p:nvPicPr>
        <p:blipFill rotWithShape="1">
          <a:blip r:embed="rId3"/>
          <a:srcRect l="45558" t="33591" r="33797" b="41786"/>
          <a:stretch/>
        </p:blipFill>
        <p:spPr>
          <a:xfrm>
            <a:off x="170354" y="2564524"/>
            <a:ext cx="3873061" cy="2598321"/>
          </a:xfrm>
          <a:prstGeom prst="rect">
            <a:avLst/>
          </a:prstGeom>
        </p:spPr>
      </p:pic>
      <p:pic>
        <p:nvPicPr>
          <p:cNvPr id="8" name="Picture 7"/>
          <p:cNvPicPr>
            <a:picLocks noChangeAspect="1"/>
          </p:cNvPicPr>
          <p:nvPr/>
        </p:nvPicPr>
        <p:blipFill rotWithShape="1">
          <a:blip r:embed="rId4"/>
          <a:srcRect l="42549" t="49823" r="30229" b="24780"/>
          <a:stretch/>
        </p:blipFill>
        <p:spPr>
          <a:xfrm>
            <a:off x="4192757" y="2564524"/>
            <a:ext cx="4951244" cy="2598321"/>
          </a:xfrm>
          <a:prstGeom prst="rect">
            <a:avLst/>
          </a:prstGeom>
        </p:spPr>
      </p:pic>
    </p:spTree>
    <p:extLst>
      <p:ext uri="{BB962C8B-B14F-4D97-AF65-F5344CB8AC3E}">
        <p14:creationId xmlns:p14="http://schemas.microsoft.com/office/powerpoint/2010/main" val="4371941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Merging diff Rebasing</a:t>
            </a:r>
          </a:p>
          <a:p>
            <a:endParaRPr lang="en-US" dirty="0"/>
          </a:p>
        </p:txBody>
      </p:sp>
      <p:pic>
        <p:nvPicPr>
          <p:cNvPr id="8" name="Picture 7"/>
          <p:cNvPicPr>
            <a:picLocks noChangeAspect="1"/>
          </p:cNvPicPr>
          <p:nvPr/>
        </p:nvPicPr>
        <p:blipFill rotWithShape="1">
          <a:blip r:embed="rId3"/>
          <a:srcRect l="42549" t="49823" r="30229" b="24780"/>
          <a:stretch/>
        </p:blipFill>
        <p:spPr>
          <a:xfrm>
            <a:off x="4192757" y="2564524"/>
            <a:ext cx="4951244" cy="2598321"/>
          </a:xfrm>
          <a:prstGeom prst="rect">
            <a:avLst/>
          </a:prstGeom>
        </p:spPr>
      </p:pic>
      <p:pic>
        <p:nvPicPr>
          <p:cNvPr id="7" name="Picture 6"/>
          <p:cNvPicPr>
            <a:picLocks noChangeAspect="1"/>
          </p:cNvPicPr>
          <p:nvPr/>
        </p:nvPicPr>
        <p:blipFill rotWithShape="1">
          <a:blip r:embed="rId4"/>
          <a:srcRect l="44592" t="27963" r="31971" b="46481"/>
          <a:stretch/>
        </p:blipFill>
        <p:spPr>
          <a:xfrm>
            <a:off x="1" y="2564524"/>
            <a:ext cx="4236393" cy="2598321"/>
          </a:xfrm>
          <a:prstGeom prst="rect">
            <a:avLst/>
          </a:prstGeom>
        </p:spPr>
      </p:pic>
    </p:spTree>
    <p:extLst>
      <p:ext uri="{BB962C8B-B14F-4D97-AF65-F5344CB8AC3E}">
        <p14:creationId xmlns:p14="http://schemas.microsoft.com/office/powerpoint/2010/main" val="2920587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VCS is …</a:t>
            </a:r>
          </a:p>
        </p:txBody>
      </p:sp>
      <p:pic>
        <p:nvPicPr>
          <p:cNvPr id="4098" name="Picture 2" descr="Creating snapshot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8869" y="963684"/>
            <a:ext cx="7057338" cy="5520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4407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What I did?</a:t>
            </a:r>
          </a:p>
          <a:p>
            <a:endParaRPr lang="en-US" dirty="0"/>
          </a:p>
        </p:txBody>
      </p:sp>
      <p:pic>
        <p:nvPicPr>
          <p:cNvPr id="5" name="Picture 4"/>
          <p:cNvPicPr>
            <a:picLocks noChangeAspect="1"/>
          </p:cNvPicPr>
          <p:nvPr/>
        </p:nvPicPr>
        <p:blipFill rotWithShape="1">
          <a:blip r:embed="rId3"/>
          <a:srcRect l="45694" t="27528" r="31411" b="33403"/>
          <a:stretch/>
        </p:blipFill>
        <p:spPr>
          <a:xfrm>
            <a:off x="1629102" y="1161750"/>
            <a:ext cx="5469804" cy="5017129"/>
          </a:xfrm>
          <a:prstGeom prst="rect">
            <a:avLst/>
          </a:prstGeom>
        </p:spPr>
      </p:pic>
    </p:spTree>
    <p:extLst>
      <p:ext uri="{BB962C8B-B14F-4D97-AF65-F5344CB8AC3E}">
        <p14:creationId xmlns:p14="http://schemas.microsoft.com/office/powerpoint/2010/main" val="1313023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status</a:t>
            </a:r>
          </a:p>
          <a:p>
            <a:endParaRPr lang="en-US" dirty="0"/>
          </a:p>
        </p:txBody>
      </p:sp>
      <p:sp>
        <p:nvSpPr>
          <p:cNvPr id="3" name="Rectangle 2"/>
          <p:cNvSpPr/>
          <p:nvPr/>
        </p:nvSpPr>
        <p:spPr>
          <a:xfrm>
            <a:off x="373117" y="1073279"/>
            <a:ext cx="8397765" cy="5016758"/>
          </a:xfrm>
          <a:prstGeom prst="rect">
            <a:avLst/>
          </a:prstGeom>
        </p:spPr>
        <p:txBody>
          <a:bodyPr wrap="square">
            <a:spAutoFit/>
          </a:bodyPr>
          <a:lstStyle/>
          <a:p>
            <a:r>
              <a:rPr lang="en-US" sz="2000" dirty="0"/>
              <a:t># On branch master</a:t>
            </a:r>
          </a:p>
          <a:p>
            <a:r>
              <a:rPr lang="en-US" sz="2000" dirty="0"/>
              <a:t># Changes to be committed:</a:t>
            </a:r>
          </a:p>
          <a:p>
            <a:r>
              <a:rPr lang="en-US" sz="2000" dirty="0"/>
              <a:t># (use "</a:t>
            </a:r>
            <a:r>
              <a:rPr lang="en-US" sz="2000" dirty="0" err="1"/>
              <a:t>git</a:t>
            </a:r>
            <a:r>
              <a:rPr lang="en-US" sz="2000" dirty="0"/>
              <a:t> reset HEAD &lt;file&gt;..." to </a:t>
            </a:r>
            <a:r>
              <a:rPr lang="en-US" sz="2000" dirty="0" err="1"/>
              <a:t>unstage</a:t>
            </a:r>
            <a:r>
              <a:rPr lang="en-US" sz="2000" dirty="0"/>
              <a:t>)</a:t>
            </a:r>
          </a:p>
          <a:p>
            <a:r>
              <a:rPr lang="en-US" sz="2000" dirty="0"/>
              <a:t>#</a:t>
            </a:r>
          </a:p>
          <a:p>
            <a:r>
              <a:rPr lang="en-US" sz="2000" dirty="0"/>
              <a:t># modified: 1.txt</a:t>
            </a:r>
          </a:p>
          <a:p>
            <a:r>
              <a:rPr lang="en-US" sz="2000" dirty="0"/>
              <a:t>#</a:t>
            </a:r>
          </a:p>
          <a:p>
            <a:r>
              <a:rPr lang="en-US" sz="2000" dirty="0"/>
              <a:t># Changes not staged for commit:</a:t>
            </a:r>
          </a:p>
          <a:p>
            <a:r>
              <a:rPr lang="en-US" sz="2000" dirty="0"/>
              <a:t># (use "</a:t>
            </a:r>
            <a:r>
              <a:rPr lang="en-US" sz="2000" dirty="0" err="1"/>
              <a:t>git</a:t>
            </a:r>
            <a:r>
              <a:rPr lang="en-US" sz="2000" dirty="0"/>
              <a:t> add &lt;file&gt;..." to update what will be committed)</a:t>
            </a:r>
          </a:p>
          <a:p>
            <a:r>
              <a:rPr lang="en-US" sz="2000" dirty="0"/>
              <a:t># (use "</a:t>
            </a:r>
            <a:r>
              <a:rPr lang="en-US" sz="2000" dirty="0" err="1"/>
              <a:t>git</a:t>
            </a:r>
            <a:r>
              <a:rPr lang="en-US" sz="2000" dirty="0"/>
              <a:t> checkout -- &lt;file&gt;..." to discard changes)</a:t>
            </a:r>
          </a:p>
          <a:p>
            <a:r>
              <a:rPr lang="en-US" sz="2000" dirty="0"/>
              <a:t>#</a:t>
            </a:r>
          </a:p>
          <a:p>
            <a:r>
              <a:rPr lang="en-US" sz="2000" dirty="0"/>
              <a:t># modified: 2.txt</a:t>
            </a:r>
          </a:p>
          <a:p>
            <a:r>
              <a:rPr lang="en-US" sz="2000" dirty="0"/>
              <a:t>#</a:t>
            </a:r>
          </a:p>
          <a:p>
            <a:r>
              <a:rPr lang="en-US" sz="2000" dirty="0"/>
              <a:t># Untracked files:</a:t>
            </a:r>
          </a:p>
          <a:p>
            <a:r>
              <a:rPr lang="en-US" sz="2000" dirty="0"/>
              <a:t># (use "</a:t>
            </a:r>
            <a:r>
              <a:rPr lang="en-US" sz="2000" dirty="0" err="1"/>
              <a:t>git</a:t>
            </a:r>
            <a:r>
              <a:rPr lang="en-US" sz="2000" dirty="0"/>
              <a:t> add &lt;file&gt;..." to include in what will be committed)</a:t>
            </a:r>
          </a:p>
          <a:p>
            <a:r>
              <a:rPr lang="en-US" sz="2000" dirty="0"/>
              <a:t>#</a:t>
            </a:r>
          </a:p>
          <a:p>
            <a:r>
              <a:rPr lang="en-US" sz="2000" dirty="0"/>
              <a:t># 3.txt</a:t>
            </a:r>
          </a:p>
        </p:txBody>
      </p:sp>
    </p:spTree>
    <p:extLst>
      <p:ext uri="{BB962C8B-B14F-4D97-AF65-F5344CB8AC3E}">
        <p14:creationId xmlns:p14="http://schemas.microsoft.com/office/powerpoint/2010/main" val="30232095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GIT advanced log</a:t>
            </a:r>
          </a:p>
          <a:p>
            <a:endParaRPr lang="en-US" dirty="0"/>
          </a:p>
        </p:txBody>
      </p:sp>
      <p:sp>
        <p:nvSpPr>
          <p:cNvPr id="4" name="Rectangle 3"/>
          <p:cNvSpPr/>
          <p:nvPr/>
        </p:nvSpPr>
        <p:spPr>
          <a:xfrm>
            <a:off x="388883" y="1213010"/>
            <a:ext cx="8555421" cy="4524315"/>
          </a:xfrm>
          <a:prstGeom prst="rect">
            <a:avLst/>
          </a:prstGeom>
        </p:spPr>
        <p:txBody>
          <a:bodyPr wrap="square">
            <a:spAutoFit/>
          </a:bodyPr>
          <a:lstStyle/>
          <a:p>
            <a:r>
              <a:rPr lang="en-US" sz="2400" dirty="0"/>
              <a:t>The </a:t>
            </a:r>
            <a:r>
              <a:rPr lang="en-US" sz="2400" dirty="0" err="1"/>
              <a:t>git</a:t>
            </a:r>
            <a:r>
              <a:rPr lang="en-US" sz="2400" dirty="0"/>
              <a:t> log command displays committed snapshots. While </a:t>
            </a:r>
            <a:r>
              <a:rPr lang="en-US" sz="2400" dirty="0" err="1"/>
              <a:t>git</a:t>
            </a:r>
            <a:r>
              <a:rPr lang="en-US" sz="2400" dirty="0"/>
              <a:t> status lets you inspect the working directory and the staging area, </a:t>
            </a:r>
            <a:r>
              <a:rPr lang="en-US" sz="2400" dirty="0" err="1"/>
              <a:t>git</a:t>
            </a:r>
            <a:r>
              <a:rPr lang="en-US" sz="2400" dirty="0"/>
              <a:t> log only operates on the committed history.</a:t>
            </a:r>
          </a:p>
          <a:p>
            <a:endParaRPr lang="en-US" sz="2400" dirty="0"/>
          </a:p>
          <a:p>
            <a:r>
              <a:rPr lang="en-US" sz="2400" b="1" dirty="0"/>
              <a:t>Usage:</a:t>
            </a:r>
          </a:p>
          <a:p>
            <a:endParaRPr lang="en-US" sz="2400" dirty="0"/>
          </a:p>
          <a:p>
            <a:r>
              <a:rPr lang="en-US" sz="2400" dirty="0" err="1"/>
              <a:t>git</a:t>
            </a:r>
            <a:r>
              <a:rPr lang="en-US" sz="2400" dirty="0"/>
              <a:t> log   (show all logs)</a:t>
            </a:r>
          </a:p>
          <a:p>
            <a:r>
              <a:rPr lang="en-US" sz="2400" dirty="0"/>
              <a:t>             -n &lt;limit&gt;</a:t>
            </a:r>
          </a:p>
          <a:p>
            <a:r>
              <a:rPr lang="en-US" sz="2400" dirty="0"/>
              <a:t>             --</a:t>
            </a:r>
            <a:r>
              <a:rPr lang="en-US" sz="2400" dirty="0" err="1"/>
              <a:t>oneline</a:t>
            </a:r>
            <a:endParaRPr lang="en-US" sz="2400" dirty="0"/>
          </a:p>
          <a:p>
            <a:r>
              <a:rPr lang="en-US" sz="2400" dirty="0"/>
              <a:t>             --stat</a:t>
            </a:r>
          </a:p>
          <a:p>
            <a:r>
              <a:rPr lang="en-US" sz="2400" dirty="0"/>
              <a:t>             --author="&lt;pattern&gt;" or --</a:t>
            </a:r>
            <a:r>
              <a:rPr lang="en-US" sz="2400" dirty="0" err="1"/>
              <a:t>grep</a:t>
            </a:r>
            <a:r>
              <a:rPr lang="en-US" sz="2400" dirty="0"/>
              <a:t>=”&lt;pattern&gt;” </a:t>
            </a:r>
          </a:p>
          <a:p>
            <a:r>
              <a:rPr lang="en-US" sz="2400" dirty="0"/>
              <a:t>             --graph --decorate --</a:t>
            </a:r>
            <a:r>
              <a:rPr lang="en-US" sz="2400" dirty="0" err="1"/>
              <a:t>oneline</a:t>
            </a:r>
            <a:r>
              <a:rPr lang="en-US" sz="2400" dirty="0"/>
              <a:t> </a:t>
            </a:r>
          </a:p>
        </p:txBody>
      </p:sp>
    </p:spTree>
    <p:extLst>
      <p:ext uri="{BB962C8B-B14F-4D97-AF65-F5344CB8AC3E}">
        <p14:creationId xmlns:p14="http://schemas.microsoft.com/office/powerpoint/2010/main" val="16433896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How to undo?</a:t>
            </a:r>
          </a:p>
          <a:p>
            <a:endParaRPr lang="en-US" dirty="0"/>
          </a:p>
        </p:txBody>
      </p:sp>
      <p:sp>
        <p:nvSpPr>
          <p:cNvPr id="6" name="Content Placeholder 2"/>
          <p:cNvSpPr txBox="1">
            <a:spLocks/>
          </p:cNvSpPr>
          <p:nvPr/>
        </p:nvSpPr>
        <p:spPr>
          <a:xfrm>
            <a:off x="1131881" y="1926263"/>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b="1" dirty="0"/>
          </a:p>
        </p:txBody>
      </p:sp>
      <p:sp>
        <p:nvSpPr>
          <p:cNvPr id="14" name="Content Placeholder 2"/>
          <p:cNvSpPr txBox="1">
            <a:spLocks/>
          </p:cNvSpPr>
          <p:nvPr/>
        </p:nvSpPr>
        <p:spPr>
          <a:xfrm>
            <a:off x="5255440" y="1926262"/>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dirty="0"/>
          </a:p>
        </p:txBody>
      </p:sp>
      <p:pic>
        <p:nvPicPr>
          <p:cNvPr id="13314" name="Picture 2" descr="Результат пошуку зображень за запитом &quot;undo&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8554" y="1655476"/>
            <a:ext cx="3917117" cy="3917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20049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Revert</a:t>
            </a:r>
          </a:p>
          <a:p>
            <a:endParaRPr lang="en-US" dirty="0"/>
          </a:p>
        </p:txBody>
      </p:sp>
      <p:sp>
        <p:nvSpPr>
          <p:cNvPr id="6" name="Content Placeholder 2"/>
          <p:cNvSpPr txBox="1">
            <a:spLocks/>
          </p:cNvSpPr>
          <p:nvPr/>
        </p:nvSpPr>
        <p:spPr>
          <a:xfrm>
            <a:off x="1131881" y="1926263"/>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b="1" dirty="0"/>
          </a:p>
        </p:txBody>
      </p:sp>
      <p:sp>
        <p:nvSpPr>
          <p:cNvPr id="14" name="Content Placeholder 2"/>
          <p:cNvSpPr txBox="1">
            <a:spLocks/>
          </p:cNvSpPr>
          <p:nvPr/>
        </p:nvSpPr>
        <p:spPr>
          <a:xfrm>
            <a:off x="5255440" y="1926262"/>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dirty="0"/>
          </a:p>
        </p:txBody>
      </p:sp>
      <p:sp>
        <p:nvSpPr>
          <p:cNvPr id="5" name="Rectangle 4"/>
          <p:cNvSpPr/>
          <p:nvPr/>
        </p:nvSpPr>
        <p:spPr>
          <a:xfrm>
            <a:off x="1580168" y="2049900"/>
            <a:ext cx="2797561" cy="461665"/>
          </a:xfrm>
          <a:prstGeom prst="rect">
            <a:avLst/>
          </a:prstGeom>
        </p:spPr>
        <p:txBody>
          <a:bodyPr wrap="none">
            <a:spAutoFit/>
          </a:bodyPr>
          <a:lstStyle/>
          <a:p>
            <a:r>
              <a:rPr lang="en-US" sz="2400" dirty="0" err="1"/>
              <a:t>git</a:t>
            </a:r>
            <a:r>
              <a:rPr lang="en-US" sz="2400" dirty="0"/>
              <a:t> checkout hotfix</a:t>
            </a:r>
          </a:p>
        </p:txBody>
      </p:sp>
      <p:pic>
        <p:nvPicPr>
          <p:cNvPr id="9" name="Picture 8"/>
          <p:cNvPicPr>
            <a:picLocks noChangeAspect="1"/>
          </p:cNvPicPr>
          <p:nvPr/>
        </p:nvPicPr>
        <p:blipFill rotWithShape="1">
          <a:blip r:embed="rId3"/>
          <a:srcRect l="43873" t="25555" r="31692" b="48889"/>
          <a:stretch/>
        </p:blipFill>
        <p:spPr>
          <a:xfrm>
            <a:off x="451203" y="2840859"/>
            <a:ext cx="3960651" cy="2407796"/>
          </a:xfrm>
          <a:prstGeom prst="rect">
            <a:avLst/>
          </a:prstGeom>
        </p:spPr>
      </p:pic>
      <p:sp>
        <p:nvSpPr>
          <p:cNvPr id="10" name="Rectangle 9"/>
          <p:cNvSpPr/>
          <p:nvPr/>
        </p:nvSpPr>
        <p:spPr>
          <a:xfrm>
            <a:off x="5703725" y="2034747"/>
            <a:ext cx="2645276" cy="830997"/>
          </a:xfrm>
          <a:prstGeom prst="rect">
            <a:avLst/>
          </a:prstGeom>
        </p:spPr>
        <p:txBody>
          <a:bodyPr wrap="none">
            <a:spAutoFit/>
          </a:bodyPr>
          <a:lstStyle/>
          <a:p>
            <a:r>
              <a:rPr lang="en-US" sz="2400" dirty="0" err="1"/>
              <a:t>git</a:t>
            </a:r>
            <a:r>
              <a:rPr lang="en-US" sz="2400" dirty="0"/>
              <a:t> revert HEAD~2</a:t>
            </a:r>
          </a:p>
          <a:p>
            <a:endParaRPr lang="en-US" sz="2400" dirty="0"/>
          </a:p>
        </p:txBody>
      </p:sp>
      <p:pic>
        <p:nvPicPr>
          <p:cNvPr id="12" name="Picture 11"/>
          <p:cNvPicPr>
            <a:picLocks noChangeAspect="1"/>
          </p:cNvPicPr>
          <p:nvPr/>
        </p:nvPicPr>
        <p:blipFill rotWithShape="1">
          <a:blip r:embed="rId3"/>
          <a:srcRect l="43873" t="70775" r="31692" b="4074"/>
          <a:stretch/>
        </p:blipFill>
        <p:spPr>
          <a:xfrm>
            <a:off x="4971395" y="2827671"/>
            <a:ext cx="4046483" cy="2420984"/>
          </a:xfrm>
          <a:prstGeom prst="rect">
            <a:avLst/>
          </a:prstGeom>
        </p:spPr>
      </p:pic>
    </p:spTree>
    <p:extLst>
      <p:ext uri="{BB962C8B-B14F-4D97-AF65-F5344CB8AC3E}">
        <p14:creationId xmlns:p14="http://schemas.microsoft.com/office/powerpoint/2010/main" val="14458846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Revert</a:t>
            </a:r>
          </a:p>
          <a:p>
            <a:endParaRPr lang="en-US" dirty="0"/>
          </a:p>
        </p:txBody>
      </p:sp>
      <p:sp>
        <p:nvSpPr>
          <p:cNvPr id="6" name="Content Placeholder 2"/>
          <p:cNvSpPr txBox="1">
            <a:spLocks/>
          </p:cNvSpPr>
          <p:nvPr/>
        </p:nvSpPr>
        <p:spPr>
          <a:xfrm>
            <a:off x="1131881" y="1926263"/>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b="1" dirty="0"/>
          </a:p>
        </p:txBody>
      </p:sp>
      <p:sp>
        <p:nvSpPr>
          <p:cNvPr id="14" name="Content Placeholder 2"/>
          <p:cNvSpPr txBox="1">
            <a:spLocks/>
          </p:cNvSpPr>
          <p:nvPr/>
        </p:nvSpPr>
        <p:spPr>
          <a:xfrm>
            <a:off x="5255440" y="1926262"/>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dirty="0"/>
          </a:p>
        </p:txBody>
      </p:sp>
      <p:pic>
        <p:nvPicPr>
          <p:cNvPr id="11" name="Picture 2" descr="http://www.saintastra.ru/files/mirror-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73820" y="1268330"/>
            <a:ext cx="2631157" cy="2631157"/>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1103586" y="3198305"/>
            <a:ext cx="4585463" cy="1631216"/>
          </a:xfrm>
          <a:prstGeom prst="rect">
            <a:avLst/>
          </a:prstGeom>
        </p:spPr>
        <p:txBody>
          <a:bodyPr wrap="square">
            <a:spAutoFit/>
          </a:bodyPr>
          <a:lstStyle/>
          <a:p>
            <a:pPr marL="1219170"/>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public void </a:t>
            </a:r>
            <a:r>
              <a:rPr lang="en-US" sz="20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newMethod</a:t>
            </a:r>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a:t>
            </a:r>
          </a:p>
          <a:p>
            <a:pPr marL="1219170"/>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a:t>
            </a:r>
          </a:p>
          <a:p>
            <a:pPr marL="1219170"/>
            <a:endParaRPr lang="en-US"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1219170"/>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public void </a:t>
            </a:r>
            <a:r>
              <a:rPr lang="en-US" sz="20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deletedMethod</a:t>
            </a:r>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p>
          <a:p>
            <a:pPr marL="1219170"/>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a:t>
            </a:r>
          </a:p>
        </p:txBody>
      </p:sp>
      <p:sp>
        <p:nvSpPr>
          <p:cNvPr id="15" name="Rectangle 14"/>
          <p:cNvSpPr/>
          <p:nvPr/>
        </p:nvSpPr>
        <p:spPr>
          <a:xfrm>
            <a:off x="4944633" y="3119785"/>
            <a:ext cx="4910268" cy="1631216"/>
          </a:xfrm>
          <a:prstGeom prst="rect">
            <a:avLst/>
          </a:prstGeom>
        </p:spPr>
        <p:txBody>
          <a:bodyPr wrap="square">
            <a:spAutoFit/>
          </a:bodyPr>
          <a:lstStyle/>
          <a:p>
            <a:pPr marL="1219170"/>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public void </a:t>
            </a:r>
            <a:r>
              <a:rPr lang="en-US" sz="20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newMethod</a:t>
            </a:r>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p>
          <a:p>
            <a:pPr marL="1219170"/>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a:t>
            </a:r>
          </a:p>
          <a:p>
            <a:pPr marL="1219170"/>
            <a:endParaRPr lang="en-US"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1219170"/>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public void </a:t>
            </a:r>
            <a:r>
              <a:rPr lang="en-US" sz="2000" dirty="0" err="1">
                <a:solidFill>
                  <a:srgbClr val="92D050"/>
                </a:solidFill>
                <a:latin typeface="Calibri" panose="020F0502020204030204" pitchFamily="34" charset="0"/>
                <a:ea typeface="Calibri" panose="020F0502020204030204" pitchFamily="34" charset="0"/>
                <a:cs typeface="Times New Roman" panose="02020603050405020304" pitchFamily="18" charset="0"/>
              </a:rPr>
              <a:t>deletedMethod</a:t>
            </a:r>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 {</a:t>
            </a:r>
          </a:p>
          <a:p>
            <a:pPr marL="1219170"/>
            <a:r>
              <a:rPr lang="en-US" sz="2000" dirty="0">
                <a:solidFill>
                  <a:srgbClr val="92D050"/>
                </a:solidFill>
                <a:latin typeface="Calibri" panose="020F0502020204030204" pitchFamily="34" charset="0"/>
                <a:ea typeface="Calibri" panose="020F0502020204030204" pitchFamily="34" charset="0"/>
                <a:cs typeface="Times New Roman" panose="02020603050405020304" pitchFamily="18" charset="0"/>
              </a:rPr>
              <a:t>}</a:t>
            </a:r>
          </a:p>
        </p:txBody>
      </p:sp>
      <p:cxnSp>
        <p:nvCxnSpPr>
          <p:cNvPr id="16" name="Straight Arrow Connector 15"/>
          <p:cNvCxnSpPr/>
          <p:nvPr/>
        </p:nvCxnSpPr>
        <p:spPr>
          <a:xfrm flipV="1">
            <a:off x="2183333" y="2467087"/>
            <a:ext cx="1754105" cy="81723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15" idx="0"/>
          </p:cNvCxnSpPr>
          <p:nvPr/>
        </p:nvCxnSpPr>
        <p:spPr>
          <a:xfrm>
            <a:off x="5119934" y="2417769"/>
            <a:ext cx="2279833" cy="70201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V="1">
            <a:off x="2358743" y="2949687"/>
            <a:ext cx="1578695" cy="115611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5123539" y="2945975"/>
            <a:ext cx="1136311" cy="1159828"/>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56693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Reset</a:t>
            </a:r>
          </a:p>
          <a:p>
            <a:endParaRPr lang="en-US" dirty="0"/>
          </a:p>
        </p:txBody>
      </p:sp>
      <p:sp>
        <p:nvSpPr>
          <p:cNvPr id="3" name="Content Placeholder 2"/>
          <p:cNvSpPr>
            <a:spLocks noGrp="1"/>
          </p:cNvSpPr>
          <p:nvPr>
            <p:ph idx="1"/>
          </p:nvPr>
        </p:nvSpPr>
        <p:spPr>
          <a:xfrm>
            <a:off x="5449993" y="1527069"/>
            <a:ext cx="3667800" cy="4525963"/>
          </a:xfrm>
        </p:spPr>
        <p:txBody>
          <a:bodyPr>
            <a:normAutofit lnSpcReduction="10000"/>
          </a:bodyPr>
          <a:lstStyle/>
          <a:p>
            <a:r>
              <a:rPr lang="en-US" dirty="0"/>
              <a:t>--soft – The staged snapshot and working directory are not altered in any way.</a:t>
            </a:r>
          </a:p>
          <a:p>
            <a:endParaRPr lang="en-US" dirty="0"/>
          </a:p>
          <a:p>
            <a:r>
              <a:rPr lang="en-US" dirty="0"/>
              <a:t>--mixed – The staged snapshot is updated to match the specified commit, but the working directory is not affected. This is the default option.</a:t>
            </a:r>
          </a:p>
          <a:p>
            <a:endParaRPr lang="en-US" dirty="0"/>
          </a:p>
          <a:p>
            <a:r>
              <a:rPr lang="en-US" dirty="0"/>
              <a:t>--hard – The staged snapshot and the working directory are both updated to match the specified commit.</a:t>
            </a:r>
          </a:p>
          <a:p>
            <a:endParaRPr lang="en-US" dirty="0"/>
          </a:p>
          <a:p>
            <a:endParaRPr lang="en-US" dirty="0"/>
          </a:p>
          <a:p>
            <a:endParaRPr lang="en-US" dirty="0"/>
          </a:p>
        </p:txBody>
      </p:sp>
      <p:sp>
        <p:nvSpPr>
          <p:cNvPr id="6" name="Content Placeholder 2"/>
          <p:cNvSpPr txBox="1">
            <a:spLocks/>
          </p:cNvSpPr>
          <p:nvPr/>
        </p:nvSpPr>
        <p:spPr>
          <a:xfrm>
            <a:off x="1131881" y="1926263"/>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b="1" dirty="0"/>
          </a:p>
        </p:txBody>
      </p:sp>
      <p:sp>
        <p:nvSpPr>
          <p:cNvPr id="14" name="Content Placeholder 2"/>
          <p:cNvSpPr txBox="1">
            <a:spLocks/>
          </p:cNvSpPr>
          <p:nvPr/>
        </p:nvSpPr>
        <p:spPr>
          <a:xfrm>
            <a:off x="5255440" y="1926262"/>
            <a:ext cx="3166851" cy="657647"/>
          </a:xfrm>
          <a:prstGeom prst="rect">
            <a:avLst/>
          </a:prstGeom>
        </p:spPr>
        <p:txBody>
          <a:bodyPr vert="horz" lIns="91440" tIns="45720" rIns="91440" bIns="45720" rtlCol="0">
            <a:normAutofit/>
          </a:bodyPr>
          <a:lstStyle>
            <a:lvl1pPr marL="0" indent="0" algn="l" defTabSz="342891" rtl="0" eaLnBrk="1" latinLnBrk="0" hangingPunct="1">
              <a:lnSpc>
                <a:spcPct val="120000"/>
              </a:lnSpc>
              <a:spcBef>
                <a:spcPts val="0"/>
              </a:spcBef>
              <a:buClr>
                <a:schemeClr val="accent2"/>
              </a:buClr>
              <a:buFont typeface="Arial"/>
              <a:buNone/>
              <a:defRPr sz="1400" kern="1200">
                <a:solidFill>
                  <a:schemeClr val="tx1"/>
                </a:solidFill>
                <a:latin typeface="Trebuchet MS"/>
                <a:ea typeface="+mn-ea"/>
                <a:cs typeface="Trebuchet MS"/>
              </a:defRPr>
            </a:lvl1pPr>
            <a:lvl2pPr marL="557199" indent="-214308" algn="l" defTabSz="342891" rtl="0" eaLnBrk="1" latinLnBrk="0" hangingPunct="1">
              <a:spcBef>
                <a:spcPct val="20000"/>
              </a:spcBef>
              <a:buFont typeface="Arial"/>
              <a:buChar char="–"/>
              <a:defRPr sz="1200" kern="1200">
                <a:solidFill>
                  <a:schemeClr val="tx1"/>
                </a:solidFill>
                <a:latin typeface="Trebuchet MS"/>
                <a:ea typeface="+mn-ea"/>
                <a:cs typeface="Trebuchet MS"/>
              </a:defRPr>
            </a:lvl2pPr>
            <a:lvl3pPr marL="857229" indent="-171446" algn="l" defTabSz="342891" rtl="0" eaLnBrk="1" latinLnBrk="0" hangingPunct="1">
              <a:spcBef>
                <a:spcPct val="20000"/>
              </a:spcBef>
              <a:buFont typeface="Arial"/>
              <a:buChar char="•"/>
              <a:defRPr sz="1100" kern="1200">
                <a:solidFill>
                  <a:schemeClr val="tx1"/>
                </a:solidFill>
                <a:latin typeface="Trebuchet MS"/>
                <a:ea typeface="+mn-ea"/>
                <a:cs typeface="Trebuchet MS"/>
              </a:defRPr>
            </a:lvl3pPr>
            <a:lvl4pPr marL="1200121" indent="-171446" algn="l" defTabSz="342891" rtl="0" eaLnBrk="1" latinLnBrk="0" hangingPunct="1">
              <a:spcBef>
                <a:spcPct val="20000"/>
              </a:spcBef>
              <a:buFont typeface="Arial"/>
              <a:buChar char="–"/>
              <a:defRPr sz="1000" kern="1200">
                <a:solidFill>
                  <a:schemeClr val="tx1"/>
                </a:solidFill>
                <a:latin typeface="Trebuchet MS"/>
                <a:ea typeface="+mn-ea"/>
                <a:cs typeface="Trebuchet MS"/>
              </a:defRPr>
            </a:lvl4pPr>
            <a:lvl5pPr marL="1543012" indent="-171446" algn="l" defTabSz="342891" rtl="0" eaLnBrk="1" latinLnBrk="0" hangingPunct="1">
              <a:spcBef>
                <a:spcPct val="20000"/>
              </a:spcBef>
              <a:buFont typeface="Arial"/>
              <a:buChar char="»"/>
              <a:defRPr sz="800" kern="1200">
                <a:solidFill>
                  <a:schemeClr val="tx1"/>
                </a:solidFill>
                <a:latin typeface="Trebuchet MS"/>
                <a:ea typeface="+mn-ea"/>
                <a:cs typeface="Trebuchet MS"/>
              </a:defRPr>
            </a:lvl5pPr>
            <a:lvl6pPr marL="1885904" indent="-171446" algn="l" defTabSz="342891"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1"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1" rtl="0" eaLnBrk="1" latinLnBrk="0" hangingPunct="1">
              <a:spcBef>
                <a:spcPct val="20000"/>
              </a:spcBef>
              <a:buFont typeface="Arial"/>
              <a:buChar char="•"/>
              <a:defRPr sz="1500" kern="1200">
                <a:solidFill>
                  <a:schemeClr val="tx1"/>
                </a:solidFill>
                <a:latin typeface="+mn-lt"/>
                <a:ea typeface="+mn-ea"/>
                <a:cs typeface="+mn-cs"/>
              </a:defRPr>
            </a:lvl8pPr>
            <a:lvl9pPr marL="2914578" indent="-171446" algn="l" defTabSz="342891" rtl="0" eaLnBrk="1" latinLnBrk="0" hangingPunct="1">
              <a:spcBef>
                <a:spcPct val="20000"/>
              </a:spcBef>
              <a:buFont typeface="Arial"/>
              <a:buChar char="•"/>
              <a:defRPr sz="1500" kern="1200">
                <a:solidFill>
                  <a:schemeClr val="tx1"/>
                </a:solidFill>
                <a:latin typeface="+mn-lt"/>
                <a:ea typeface="+mn-ea"/>
                <a:cs typeface="+mn-cs"/>
              </a:defRPr>
            </a:lvl9pPr>
          </a:lstStyle>
          <a:p>
            <a:endParaRPr lang="en-US" sz="2133" dirty="0"/>
          </a:p>
        </p:txBody>
      </p:sp>
      <p:pic>
        <p:nvPicPr>
          <p:cNvPr id="12" name="Picture 11"/>
          <p:cNvPicPr>
            <a:picLocks noChangeAspect="1"/>
          </p:cNvPicPr>
          <p:nvPr/>
        </p:nvPicPr>
        <p:blipFill rotWithShape="1">
          <a:blip r:embed="rId3"/>
          <a:srcRect l="45273" t="67408" r="32768" b="740"/>
          <a:stretch/>
        </p:blipFill>
        <p:spPr>
          <a:xfrm>
            <a:off x="436379" y="1527070"/>
            <a:ext cx="4920335" cy="4148517"/>
          </a:xfrm>
          <a:prstGeom prst="rect">
            <a:avLst/>
          </a:prstGeom>
        </p:spPr>
      </p:pic>
    </p:spTree>
    <p:extLst>
      <p:ext uri="{BB962C8B-B14F-4D97-AF65-F5344CB8AC3E}">
        <p14:creationId xmlns:p14="http://schemas.microsoft.com/office/powerpoint/2010/main" val="9276832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0509"/>
            <a:ext cx="9144000" cy="932688"/>
          </a:xfrm>
        </p:spPr>
        <p:txBody>
          <a:bodyPr>
            <a:normAutofit lnSpcReduction="10000"/>
          </a:bodyPr>
          <a:lstStyle/>
          <a:p>
            <a:endParaRPr lang="uk-UA" dirty="0"/>
          </a:p>
          <a:p>
            <a:r>
              <a:rPr lang="en-US" dirty="0"/>
              <a:t>What next?</a:t>
            </a:r>
          </a:p>
          <a:p>
            <a:endParaRPr lang="en-US" dirty="0"/>
          </a:p>
        </p:txBody>
      </p:sp>
      <p:pic>
        <p:nvPicPr>
          <p:cNvPr id="9218" name="Picture 2" descr="Пов’язане зображення"/>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8474" y="922179"/>
            <a:ext cx="3527051" cy="5280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5147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0509"/>
            <a:ext cx="9144000" cy="932688"/>
          </a:xfrm>
        </p:spPr>
        <p:txBody>
          <a:bodyPr>
            <a:normAutofit lnSpcReduction="10000"/>
          </a:bodyPr>
          <a:lstStyle/>
          <a:p>
            <a:endParaRPr lang="uk-UA" dirty="0"/>
          </a:p>
          <a:p>
            <a:r>
              <a:rPr lang="en-US" dirty="0"/>
              <a:t>What to do after lecture 1</a:t>
            </a:r>
          </a:p>
          <a:p>
            <a:endParaRPr lang="en-US" dirty="0"/>
          </a:p>
        </p:txBody>
      </p:sp>
      <p:pic>
        <p:nvPicPr>
          <p:cNvPr id="3" name="Picture 2"/>
          <p:cNvPicPr>
            <a:picLocks noChangeAspect="1"/>
          </p:cNvPicPr>
          <p:nvPr/>
        </p:nvPicPr>
        <p:blipFill>
          <a:blip r:embed="rId3"/>
          <a:stretch>
            <a:fillRect/>
          </a:stretch>
        </p:blipFill>
        <p:spPr>
          <a:xfrm>
            <a:off x="542440" y="1147825"/>
            <a:ext cx="8059119" cy="4813305"/>
          </a:xfrm>
          <a:prstGeom prst="rect">
            <a:avLst/>
          </a:prstGeom>
        </p:spPr>
      </p:pic>
    </p:spTree>
    <p:extLst>
      <p:ext uri="{BB962C8B-B14F-4D97-AF65-F5344CB8AC3E}">
        <p14:creationId xmlns:p14="http://schemas.microsoft.com/office/powerpoint/2010/main" val="233681523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0509"/>
            <a:ext cx="9144000" cy="932688"/>
          </a:xfrm>
        </p:spPr>
        <p:txBody>
          <a:bodyPr>
            <a:normAutofit lnSpcReduction="10000"/>
          </a:bodyPr>
          <a:lstStyle/>
          <a:p>
            <a:endParaRPr lang="uk-UA" dirty="0"/>
          </a:p>
          <a:p>
            <a:r>
              <a:rPr lang="en-US" dirty="0"/>
              <a:t>What to do after lecture 2</a:t>
            </a:r>
          </a:p>
          <a:p>
            <a:endParaRPr lang="en-US" dirty="0"/>
          </a:p>
        </p:txBody>
      </p:sp>
      <p:pic>
        <p:nvPicPr>
          <p:cNvPr id="3" name="Picture 2"/>
          <p:cNvPicPr>
            <a:picLocks noChangeAspect="1"/>
          </p:cNvPicPr>
          <p:nvPr/>
        </p:nvPicPr>
        <p:blipFill>
          <a:blip r:embed="rId3"/>
          <a:stretch>
            <a:fillRect/>
          </a:stretch>
        </p:blipFill>
        <p:spPr>
          <a:xfrm>
            <a:off x="0" y="1245251"/>
            <a:ext cx="9144000" cy="4460488"/>
          </a:xfrm>
          <a:prstGeom prst="rect">
            <a:avLst/>
          </a:prstGeom>
        </p:spPr>
      </p:pic>
    </p:spTree>
    <p:extLst>
      <p:ext uri="{BB962C8B-B14F-4D97-AF65-F5344CB8AC3E}">
        <p14:creationId xmlns:p14="http://schemas.microsoft.com/office/powerpoint/2010/main" val="1277853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Distributed</a:t>
            </a:r>
          </a:p>
        </p:txBody>
      </p:sp>
      <p:pic>
        <p:nvPicPr>
          <p:cNvPr id="6150" name="Picture 6" descr="Результат пошуку зображень за запитом &quot;git distributed&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0013" y="1129115"/>
            <a:ext cx="6863973" cy="5112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3546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0509"/>
            <a:ext cx="9144000" cy="932688"/>
          </a:xfrm>
        </p:spPr>
        <p:txBody>
          <a:bodyPr>
            <a:normAutofit lnSpcReduction="10000"/>
          </a:bodyPr>
          <a:lstStyle/>
          <a:p>
            <a:endParaRPr lang="uk-UA" dirty="0"/>
          </a:p>
          <a:p>
            <a:r>
              <a:rPr lang="en-US" dirty="0"/>
              <a:t>What to do after lecture 3</a:t>
            </a:r>
          </a:p>
          <a:p>
            <a:endParaRPr lang="en-US" dirty="0"/>
          </a:p>
        </p:txBody>
      </p:sp>
      <p:pic>
        <p:nvPicPr>
          <p:cNvPr id="4" name="Picture 3"/>
          <p:cNvPicPr>
            <a:picLocks noChangeAspect="1"/>
          </p:cNvPicPr>
          <p:nvPr/>
        </p:nvPicPr>
        <p:blipFill>
          <a:blip r:embed="rId3"/>
          <a:stretch>
            <a:fillRect/>
          </a:stretch>
        </p:blipFill>
        <p:spPr>
          <a:xfrm>
            <a:off x="601081" y="1123657"/>
            <a:ext cx="7941837" cy="4884612"/>
          </a:xfrm>
          <a:prstGeom prst="rect">
            <a:avLst/>
          </a:prstGeom>
        </p:spPr>
      </p:pic>
    </p:spTree>
    <p:extLst>
      <p:ext uri="{BB962C8B-B14F-4D97-AF65-F5344CB8AC3E}">
        <p14:creationId xmlns:p14="http://schemas.microsoft.com/office/powerpoint/2010/main" val="28045358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8"/>
          </p:nvPr>
        </p:nvSpPr>
        <p:spPr>
          <a:xfrm>
            <a:off x="2674311" y="4038136"/>
            <a:ext cx="3499035" cy="647100"/>
          </a:xfrm>
        </p:spPr>
        <p:txBody>
          <a:bodyPr/>
          <a:lstStyle/>
          <a:p>
            <a:r>
              <a:rPr lang="en-US" dirty="0"/>
              <a:t>QUESTIONS</a:t>
            </a:r>
          </a:p>
        </p:txBody>
      </p:sp>
    </p:spTree>
    <p:extLst>
      <p:ext uri="{BB962C8B-B14F-4D97-AF65-F5344CB8AC3E}">
        <p14:creationId xmlns:p14="http://schemas.microsoft.com/office/powerpoint/2010/main" val="2293706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dirty="0"/>
              <a:t>Localized and centralized</a:t>
            </a:r>
          </a:p>
        </p:txBody>
      </p:sp>
      <p:pic>
        <p:nvPicPr>
          <p:cNvPr id="5122" name="Picture 2" descr="Результат пошуку зображень за запитом &quot;git centralized&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0294" y="1299678"/>
            <a:ext cx="7043412" cy="4512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856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Some history</a:t>
            </a:r>
          </a:p>
          <a:p>
            <a:endParaRPr lang="en-US" dirty="0"/>
          </a:p>
        </p:txBody>
      </p:sp>
      <p:pic>
        <p:nvPicPr>
          <p:cNvPr id="10244" name="Picture 4" descr="Результат пошуку зображень за запитом &quot;linus torvalds git&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539" y="1049310"/>
            <a:ext cx="4369772" cy="546221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5074310" y="4999758"/>
            <a:ext cx="4830932" cy="1652055"/>
          </a:xfrm>
          <a:prstGeom prst="rect">
            <a:avLst/>
          </a:prstGeom>
        </p:spPr>
        <p:txBody>
          <a:bodyPr wrap="square">
            <a:spAutoFit/>
          </a:bodyPr>
          <a:lstStyle/>
          <a:p>
            <a:endParaRPr lang="en-US" sz="1067" dirty="0">
              <a:solidFill>
                <a:srgbClr val="000000"/>
              </a:solidFill>
              <a:latin typeface="Wingdings" panose="05000000000000000000" pitchFamily="2" charset="2"/>
            </a:endParaRPr>
          </a:p>
          <a:p>
            <a:endParaRPr lang="en-US" sz="1067" dirty="0">
              <a:latin typeface="Wingdings" panose="05000000000000000000" pitchFamily="2" charset="2"/>
            </a:endParaRPr>
          </a:p>
          <a:p>
            <a:pPr>
              <a:buClr>
                <a:schemeClr val="accent2"/>
              </a:buClr>
            </a:pPr>
            <a:r>
              <a:rPr lang="en-US" sz="2667" dirty="0"/>
              <a:t>Written by </a:t>
            </a:r>
          </a:p>
          <a:p>
            <a:pPr>
              <a:buClr>
                <a:schemeClr val="accent2"/>
              </a:buClr>
            </a:pPr>
            <a:r>
              <a:rPr lang="en-US" sz="2667" dirty="0"/>
              <a:t>Linus Torvalds</a:t>
            </a:r>
          </a:p>
          <a:p>
            <a:pPr marL="228594" indent="-228594">
              <a:buClr>
                <a:schemeClr val="accent2"/>
              </a:buClr>
              <a:buFont typeface="Arial" panose="020B0604020202020204" pitchFamily="34" charset="0"/>
              <a:buChar char="•"/>
            </a:pPr>
            <a:endParaRPr lang="uk-UA" sz="2667" dirty="0"/>
          </a:p>
        </p:txBody>
      </p:sp>
    </p:spTree>
    <p:extLst>
      <p:ext uri="{BB962C8B-B14F-4D97-AF65-F5344CB8AC3E}">
        <p14:creationId xmlns:p14="http://schemas.microsoft.com/office/powerpoint/2010/main" val="814402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endParaRPr lang="uk-UA" dirty="0"/>
          </a:p>
          <a:p>
            <a:r>
              <a:rPr lang="en-US" dirty="0"/>
              <a:t>Some history</a:t>
            </a:r>
          </a:p>
          <a:p>
            <a:endParaRPr lang="en-US" dirty="0"/>
          </a:p>
        </p:txBody>
      </p:sp>
      <p:pic>
        <p:nvPicPr>
          <p:cNvPr id="3" name="Picture 2"/>
          <p:cNvPicPr>
            <a:picLocks noChangeAspect="1"/>
          </p:cNvPicPr>
          <p:nvPr/>
        </p:nvPicPr>
        <p:blipFill>
          <a:blip r:embed="rId3"/>
          <a:stretch>
            <a:fillRect/>
          </a:stretch>
        </p:blipFill>
        <p:spPr>
          <a:xfrm>
            <a:off x="354415" y="1352939"/>
            <a:ext cx="8435169" cy="4753055"/>
          </a:xfrm>
          <a:prstGeom prst="rect">
            <a:avLst/>
          </a:prstGeom>
        </p:spPr>
      </p:pic>
    </p:spTree>
    <p:extLst>
      <p:ext uri="{BB962C8B-B14F-4D97-AF65-F5344CB8AC3E}">
        <p14:creationId xmlns:p14="http://schemas.microsoft.com/office/powerpoint/2010/main" val="2500736611"/>
      </p:ext>
    </p:extLst>
  </p:cSld>
  <p:clrMapOvr>
    <a:masterClrMapping/>
  </p:clrMapOvr>
</p:sld>
</file>

<file path=ppt/theme/theme1.xml><?xml version="1.0" encoding="utf-8"?>
<a:theme xmlns:a="http://schemas.openxmlformats.org/drawingml/2006/main" name="Epam_PPT_Template">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Slipstream">
      <a:majorFont>
        <a:latin typeface="Trebuchet MS"/>
        <a:ea typeface=""/>
        <a:cs typeface=""/>
        <a:font script="Jpan" typeface="ＭＳ ゴシック"/>
        <a:font script="Hang" typeface="HY그래픽B"/>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ＭＳ ゴシック"/>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nSpc>
            <a:spcPct val="120000"/>
          </a:lnSpc>
          <a:defRPr dirty="0" err="1">
            <a:solidFill>
              <a:srgbClr val="444444"/>
            </a:solidFill>
            <a:latin typeface="Trebuchet MS"/>
            <a:cs typeface="Trebuchet MS"/>
          </a:defRPr>
        </a:defPPr>
      </a:lstStyle>
    </a:txDef>
  </a:objectDefaults>
  <a:extraClrSchemeLst/>
</a:theme>
</file>

<file path=ppt/theme/theme2.xml><?xml version="1.0" encoding="utf-8"?>
<a:theme xmlns:a="http://schemas.openxmlformats.org/drawingml/2006/main" name="Custom Design">
  <a:themeElements>
    <a:clrScheme name="EPAM">
      <a:dk1>
        <a:srgbClr val="464547"/>
      </a:dk1>
      <a:lt1>
        <a:sysClr val="window" lastClr="FFFFFF"/>
      </a:lt1>
      <a:dk2>
        <a:srgbClr val="666666"/>
      </a:dk2>
      <a:lt2>
        <a:srgbClr val="999999"/>
      </a:lt2>
      <a:accent1>
        <a:srgbClr val="CCCCCC"/>
      </a:accent1>
      <a:accent2>
        <a:srgbClr val="39C2D7"/>
      </a:accent2>
      <a:accent3>
        <a:srgbClr val="1A9CB0"/>
      </a:accent3>
      <a:accent4>
        <a:srgbClr val="A3C644"/>
      </a:accent4>
      <a:accent5>
        <a:srgbClr val="7F993A"/>
      </a:accent5>
      <a:accent6>
        <a:srgbClr val="B22746"/>
      </a:accent6>
      <a:hlink>
        <a:srgbClr val="FFFFFF"/>
      </a:hlink>
      <a:folHlink>
        <a:srgbClr val="FFFFFF"/>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0E9A4A7D20EA84CAA39F80EA2A19865" ma:contentTypeVersion="1" ma:contentTypeDescription="Create a new document." ma:contentTypeScope="" ma:versionID="4ed0c655cf5595f31b06ef1418ca28bf">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E3C081-4081-47AD-A9A6-9F18F525DA1D}">
  <ds:schemaRefs>
    <ds:schemaRef ds:uri="http://schemas.microsoft.com/office/2006/metadata/properties"/>
    <ds:schemaRef ds:uri="http://purl.org/dc/elements/1.1/"/>
    <ds:schemaRef ds:uri="http://www.w3.org/XML/1998/namespace"/>
    <ds:schemaRef ds:uri="http://schemas.microsoft.com/sharepoint/v3"/>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14883F0F-DE57-4ECA-B9BB-F22E8C5B5D82}">
  <ds:schemaRefs>
    <ds:schemaRef ds:uri="http://schemas.microsoft.com/sharepoint/v3/contenttype/forms"/>
  </ds:schemaRefs>
</ds:datastoreItem>
</file>

<file path=customXml/itemProps3.xml><?xml version="1.0" encoding="utf-8"?>
<ds:datastoreItem xmlns:ds="http://schemas.openxmlformats.org/officeDocument/2006/customXml" ds:itemID="{C3A1A37E-F8E3-427A-BCE9-B1DDB8B96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22810</TotalTime>
  <Words>1378</Words>
  <Application>Microsoft Office PowerPoint</Application>
  <PresentationFormat>On-screen Show (4:3)</PresentationFormat>
  <Paragraphs>334</Paragraphs>
  <Slides>61</Slides>
  <Notes>52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61</vt:i4>
      </vt:variant>
    </vt:vector>
  </HeadingPairs>
  <TitlesOfParts>
    <vt:vector size="73" baseType="lpstr">
      <vt:lpstr>ＭＳ Ｐゴシック</vt:lpstr>
      <vt:lpstr>Arial</vt:lpstr>
      <vt:lpstr>Arial Black</vt:lpstr>
      <vt:lpstr>Arial Rounded MT Bold</vt:lpstr>
      <vt:lpstr>Calibri</vt:lpstr>
      <vt:lpstr>Courier 10 Pitch</vt:lpstr>
      <vt:lpstr>Lucida Grande</vt:lpstr>
      <vt:lpstr>Times New Roman</vt:lpstr>
      <vt:lpstr>Trebuchet MS</vt:lpstr>
      <vt:lpstr>Wingdings</vt:lpstr>
      <vt:lpstr>Epam_PPT_Template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EPAM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Michelle Canning</dc:creator>
  <cp:lastModifiedBy>Maksym Oleshchuk</cp:lastModifiedBy>
  <cp:revision>1121</cp:revision>
  <cp:lastPrinted>2014-07-09T13:30:36Z</cp:lastPrinted>
  <dcterms:created xsi:type="dcterms:W3CDTF">2014-07-08T13:27:24Z</dcterms:created>
  <dcterms:modified xsi:type="dcterms:W3CDTF">2017-05-22T20:02:42Z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0x010100B0E9A4A7D20EA84CAA39F80EA2A19865</vt:lpwstr>
  </property>
</Properties>
</file>

<file path=docProps/thumbnail.jpeg>
</file>